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BEA18-8E0C-367A-016A-1D8F5CA14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BE9F2-87EA-A63D-99DF-FD0128A98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13280-66C2-E48D-6930-969440BA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8588-45F2-DFF9-E647-358666EE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40147-95F3-8248-2FA7-C1DCA96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1233-E11A-F3E6-A45E-C1557269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F5749-6BC1-BD36-8CA0-90CAA375A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1FA01-AB6C-B5F4-EBC3-C7B3FE36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C33CD-D8C5-24C3-8F18-BDB31C7F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2C365-03B1-8CF0-C48D-320E513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B5AF5D-7CD8-CD79-9250-8E06CC464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CCE71-B077-0099-FA08-572381875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AE1BD-2049-EC3A-453F-1C6B7793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7BA95-6DA0-FC69-319B-FE8F33BC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613A-FE13-6E0B-7C06-4F2352E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3C23-F168-6F47-2494-9B72AB2F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4585F-1FA8-666D-3565-A6B361FF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F6118-2D43-37AA-F33C-3D532DAF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67BD9-6164-5A91-E669-44AB67A8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226E2-CFA6-5A59-A003-A63F0A1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6CB0B-D2ED-472F-8FFF-21FB4BFC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53ACA-32BE-7963-F084-FBD67685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B858F-E1E0-875A-FA1D-098401DC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6FBAC-3AEE-FB30-7C6E-A500D94A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A6CDF-E11A-D0E6-105F-E8ECA127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40BE2-3C5A-87E8-1043-D8BD18B6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07E3C-AF5C-D771-5937-14E628774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57D059-670B-82DE-B175-AF170DAE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4DC38-260B-3181-39A9-23858352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9B2F1-9AEB-9F20-9F87-456D61FE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8E1072-579F-9337-824B-AD3D95F7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8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BA20-439D-3CFA-C475-6ECE7405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5685C-E301-CD48-2F64-6CEBF8356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6B08D-2E84-4510-316A-01875997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A0A9F-7F2C-81E0-3EF5-FDB6F2797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667AC4-2DD6-6149-DD77-22D55D4B8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86CDE8-29CB-3019-3932-256F38DD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AE17EC-CA66-5383-6E65-7A31456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1A11F9-0AE7-EEA1-6AC3-720BEDD7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1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E5152-0439-D0B6-AAD3-2C634B18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0C551-9127-48CD-3DF9-B99B94AA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AD2AC-20CD-F344-FEB2-E8ACBE45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7CC62C-7931-DD91-7363-A6DE93FA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9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097C6-62AF-85BE-A160-14C841BE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93C3C-A97B-7273-55E7-21EBC783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F1287-9C0C-53BA-28C1-FE6309CF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6601D-1388-F50B-B021-64EC0F97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35E84-D4DA-8255-D6F4-DD256C02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654EBC-F8A3-4CCC-89B7-105192FA9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79BE1-9C14-B674-9465-9AA0054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10D38-EE9E-1F7A-55FB-F6671949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52D6A1-CC14-926A-FB61-6C2E75C3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E2CE0-5A49-31D4-9AC3-97857D23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E2E8F8-25CE-C4DD-DD6D-7B06BAB2D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3C0F1-D332-B8B9-042A-4DFDBE7F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5AD07-6166-201E-B5F1-E31A367E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F0820B-A27F-9839-7AE6-FA4D4446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FB9DA-8286-1E76-8DF5-BBD4F3F0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CAE9C-EFA0-829B-C809-466A8F9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7ED91-6408-5944-CCFF-96E5B575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2B109-C365-6C13-B9F6-C7477AE53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8B1E-C618-44E8-9002-BD188D1CAC0E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61180-18A6-9312-1ACB-C4706AC6A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8723E-38DD-68E7-4301-B87AFCEF4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CE3F-152D-422C-9A40-912160B366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D16C86-154D-DF01-013A-EF7295D6ECFA}"/>
              </a:ext>
            </a:extLst>
          </p:cNvPr>
          <p:cNvSpPr/>
          <p:nvPr/>
        </p:nvSpPr>
        <p:spPr>
          <a:xfrm>
            <a:off x="3231159" y="142614"/>
            <a:ext cx="5729681" cy="47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updateAnimationLinkList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92BE76-2D5E-5D67-AF68-C505BB295945}"/>
              </a:ext>
            </a:extLst>
          </p:cNvPr>
          <p:cNvSpPr/>
          <p:nvPr/>
        </p:nvSpPr>
        <p:spPr>
          <a:xfrm>
            <a:off x="4464340" y="847289"/>
            <a:ext cx="3263317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5F2C3DFF-E9BE-0C02-753B-678B27B5E72B}"/>
              </a:ext>
            </a:extLst>
          </p:cNvPr>
          <p:cNvSpPr/>
          <p:nvPr/>
        </p:nvSpPr>
        <p:spPr>
          <a:xfrm>
            <a:off x="5399712" y="1442907"/>
            <a:ext cx="1392572" cy="47817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5EFF7-460B-B238-DC7E-A9F07DB2F050}"/>
              </a:ext>
            </a:extLst>
          </p:cNvPr>
          <p:cNvSpPr/>
          <p:nvPr/>
        </p:nvSpPr>
        <p:spPr>
          <a:xfrm>
            <a:off x="4242033" y="2164360"/>
            <a:ext cx="3707934" cy="114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lifeSpan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0360F490-ACCD-91EE-89F8-74FF02F1274B}"/>
              </a:ext>
            </a:extLst>
          </p:cNvPr>
          <p:cNvSpPr/>
          <p:nvPr/>
        </p:nvSpPr>
        <p:spPr>
          <a:xfrm>
            <a:off x="4518869" y="3556932"/>
            <a:ext cx="3154261" cy="704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D38321-56D7-D6AE-A68E-D4277967E421}"/>
              </a:ext>
            </a:extLst>
          </p:cNvPr>
          <p:cNvSpPr/>
          <p:nvPr/>
        </p:nvSpPr>
        <p:spPr>
          <a:xfrm>
            <a:off x="503339" y="3233955"/>
            <a:ext cx="2885813" cy="135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F305D00A-ED17-3EC3-683E-DB587D1531AE}"/>
              </a:ext>
            </a:extLst>
          </p:cNvPr>
          <p:cNvSpPr/>
          <p:nvPr/>
        </p:nvSpPr>
        <p:spPr>
          <a:xfrm>
            <a:off x="4648899" y="4691543"/>
            <a:ext cx="2894202" cy="8011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LOOP_ONCE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10F32DAD-40A5-AFBD-F402-74E34ED448CA}"/>
              </a:ext>
            </a:extLst>
          </p:cNvPr>
          <p:cNvSpPr/>
          <p:nvPr/>
        </p:nvSpPr>
        <p:spPr>
          <a:xfrm>
            <a:off x="8464491" y="4497547"/>
            <a:ext cx="3154261" cy="11891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순서도: 종속 처리 11">
            <a:extLst>
              <a:ext uri="{FF2B5EF4-FFF2-40B4-BE49-F238E27FC236}">
                <a16:creationId xmlns:a16="http://schemas.microsoft.com/office/drawing/2014/main" id="{8BCFFAC8-7AA4-1EEE-DC63-84CBF8C8A6F5}"/>
              </a:ext>
            </a:extLst>
          </p:cNvPr>
          <p:cNvSpPr/>
          <p:nvPr/>
        </p:nvSpPr>
        <p:spPr>
          <a:xfrm>
            <a:off x="8003796" y="3429000"/>
            <a:ext cx="4209875" cy="87245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2143B-AF7C-5A66-F897-D75083AE717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620786"/>
            <a:ext cx="1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D5BAAFB-D06C-6D6C-A32D-BDCDC109DFC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216404"/>
            <a:ext cx="1" cy="22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724356B-EC5F-5084-68D4-8C5F6CF142C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1921079"/>
            <a:ext cx="2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777396-E6A2-011E-808F-A8DC63522B9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313651"/>
            <a:ext cx="0" cy="24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9B6C04-39A3-D666-E189-064FB9D29BB0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3389152" y="3909269"/>
            <a:ext cx="1129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1867C5-49B5-82B6-7BF4-7A81E67BB2E1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4261607"/>
            <a:ext cx="0" cy="42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8DB795F-21F2-E696-40D8-B43010C79CD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543101" y="5092117"/>
            <a:ext cx="921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3BD0CE-D5E0-3395-8D91-C58266C7C8A4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flipV="1">
            <a:off x="10041622" y="3429000"/>
            <a:ext cx="67112" cy="106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다른 페이지 연결선 28">
            <a:extLst>
              <a:ext uri="{FF2B5EF4-FFF2-40B4-BE49-F238E27FC236}">
                <a16:creationId xmlns:a16="http://schemas.microsoft.com/office/drawing/2014/main" id="{47E9EAD2-3814-74BF-FC87-12B28BC423D7}"/>
              </a:ext>
            </a:extLst>
          </p:cNvPr>
          <p:cNvSpPr/>
          <p:nvPr/>
        </p:nvSpPr>
        <p:spPr>
          <a:xfrm>
            <a:off x="5408101" y="5977416"/>
            <a:ext cx="1384183" cy="47240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B2DD9A-1D06-A5C3-B24C-E4CFE116BBC4}"/>
              </a:ext>
            </a:extLst>
          </p:cNvPr>
          <p:cNvCxnSpPr>
            <a:stCxn id="10" idx="2"/>
            <a:endCxn id="29" idx="0"/>
          </p:cNvCxnSpPr>
          <p:nvPr/>
        </p:nvCxnSpPr>
        <p:spPr>
          <a:xfrm>
            <a:off x="6096000" y="5492691"/>
            <a:ext cx="4193" cy="48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646429-5499-5154-0D1B-4B117AF49008}"/>
              </a:ext>
            </a:extLst>
          </p:cNvPr>
          <p:cNvSpPr/>
          <p:nvPr/>
        </p:nvSpPr>
        <p:spPr>
          <a:xfrm>
            <a:off x="7636774" y="1489046"/>
            <a:ext cx="1241571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D565B2E2-BF22-27A2-B092-500621C18A78}"/>
              </a:ext>
            </a:extLst>
          </p:cNvPr>
          <p:cNvCxnSpPr>
            <a:cxnSpLocks/>
            <a:stCxn id="12" idx="0"/>
            <a:endCxn id="35" idx="3"/>
          </p:cNvCxnSpPr>
          <p:nvPr/>
        </p:nvCxnSpPr>
        <p:spPr>
          <a:xfrm rot="16200000" flipV="1">
            <a:off x="8620037" y="1940302"/>
            <a:ext cx="1747007" cy="1230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3B06C01-3F44-435C-3B86-79B407E28885}"/>
              </a:ext>
            </a:extLst>
          </p:cNvPr>
          <p:cNvSpPr/>
          <p:nvPr/>
        </p:nvSpPr>
        <p:spPr>
          <a:xfrm>
            <a:off x="9602596" y="492853"/>
            <a:ext cx="1012272" cy="723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209ABC4-D931-1D9C-8626-D7F6E5CAFE56}"/>
              </a:ext>
            </a:extLst>
          </p:cNvPr>
          <p:cNvCxnSpPr>
            <a:cxnSpLocks/>
            <a:stCxn id="43" idx="4"/>
            <a:endCxn id="35" idx="3"/>
          </p:cNvCxnSpPr>
          <p:nvPr/>
        </p:nvCxnSpPr>
        <p:spPr>
          <a:xfrm rot="5400000">
            <a:off x="9260745" y="834005"/>
            <a:ext cx="465589" cy="1230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EB57CC8-E2F6-F302-8B11-385389E1582E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3043805" y="3487023"/>
            <a:ext cx="507534" cy="2702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60A1205-0F07-BD20-E213-D3DB705DB5EE}"/>
              </a:ext>
            </a:extLst>
          </p:cNvPr>
          <p:cNvSpPr/>
          <p:nvPr/>
        </p:nvSpPr>
        <p:spPr>
          <a:xfrm>
            <a:off x="2323750" y="1442907"/>
            <a:ext cx="1065402" cy="478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0F82A0F-BE33-FD4A-B0A1-B883C8155735}"/>
              </a:ext>
            </a:extLst>
          </p:cNvPr>
          <p:cNvCxnSpPr>
            <a:stCxn id="6" idx="1"/>
            <a:endCxn id="48" idx="3"/>
          </p:cNvCxnSpPr>
          <p:nvPr/>
        </p:nvCxnSpPr>
        <p:spPr>
          <a:xfrm flipH="1">
            <a:off x="3389152" y="1681993"/>
            <a:ext cx="2010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6E2D58D-5E76-D5FF-E823-BBDAA770AA9E}"/>
              </a:ext>
            </a:extLst>
          </p:cNvPr>
          <p:cNvSpPr txBox="1"/>
          <p:nvPr/>
        </p:nvSpPr>
        <p:spPr>
          <a:xfrm>
            <a:off x="5574482" y="1812022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AE9E6-4251-66D8-4FA3-0507BEFA366C}"/>
              </a:ext>
            </a:extLst>
          </p:cNvPr>
          <p:cNvSpPr txBox="1"/>
          <p:nvPr/>
        </p:nvSpPr>
        <p:spPr>
          <a:xfrm>
            <a:off x="5482207" y="4268731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A9F496-59FF-A50B-F539-F8FC3A8897B4}"/>
              </a:ext>
            </a:extLst>
          </p:cNvPr>
          <p:cNvSpPr txBox="1"/>
          <p:nvPr/>
        </p:nvSpPr>
        <p:spPr>
          <a:xfrm>
            <a:off x="3789026" y="354952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CEFD95-331E-8110-CE4F-8B488E2E7A47}"/>
              </a:ext>
            </a:extLst>
          </p:cNvPr>
          <p:cNvSpPr txBox="1"/>
          <p:nvPr/>
        </p:nvSpPr>
        <p:spPr>
          <a:xfrm>
            <a:off x="7536807" y="464225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61AAB1-7823-8776-FE59-AB2AB1E8ECA5}"/>
              </a:ext>
            </a:extLst>
          </p:cNvPr>
          <p:cNvSpPr txBox="1"/>
          <p:nvPr/>
        </p:nvSpPr>
        <p:spPr>
          <a:xfrm>
            <a:off x="9307585" y="4215466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9D9751-496A-E602-CF2B-D7D31770F12A}"/>
              </a:ext>
            </a:extLst>
          </p:cNvPr>
          <p:cNvSpPr txBox="1"/>
          <p:nvPr/>
        </p:nvSpPr>
        <p:spPr>
          <a:xfrm>
            <a:off x="4085437" y="1414161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CB97E-382B-13F2-C1AC-1AA7AEC7FBBF}"/>
              </a:ext>
            </a:extLst>
          </p:cNvPr>
          <p:cNvSpPr txBox="1"/>
          <p:nvPr/>
        </p:nvSpPr>
        <p:spPr>
          <a:xfrm>
            <a:off x="5491646" y="554197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05862B4-B29B-246D-1FE5-E9408AA36313}"/>
              </a:ext>
            </a:extLst>
          </p:cNvPr>
          <p:cNvSpPr/>
          <p:nvPr/>
        </p:nvSpPr>
        <p:spPr>
          <a:xfrm>
            <a:off x="9531292" y="5915503"/>
            <a:ext cx="1012272" cy="723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55FC41D-2DB0-DA7D-2771-0D42D2370F40}"/>
              </a:ext>
            </a:extLst>
          </p:cNvPr>
          <p:cNvCxnSpPr>
            <a:stCxn id="11" idx="2"/>
            <a:endCxn id="59" idx="0"/>
          </p:cNvCxnSpPr>
          <p:nvPr/>
        </p:nvCxnSpPr>
        <p:spPr>
          <a:xfrm flipH="1">
            <a:off x="10037428" y="5686687"/>
            <a:ext cx="4194" cy="22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AEFB5C3-91BB-DE5C-1EB5-BD8F221BBB2A}"/>
              </a:ext>
            </a:extLst>
          </p:cNvPr>
          <p:cNvCxnSpPr>
            <a:stCxn id="35" idx="1"/>
            <a:endCxn id="6" idx="3"/>
          </p:cNvCxnSpPr>
          <p:nvPr/>
        </p:nvCxnSpPr>
        <p:spPr>
          <a:xfrm flipH="1">
            <a:off x="6792284" y="1681993"/>
            <a:ext cx="844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6C3CEA7A-B28D-DED2-E560-699A68A26183}"/>
              </a:ext>
            </a:extLst>
          </p:cNvPr>
          <p:cNvSpPr/>
          <p:nvPr/>
        </p:nvSpPr>
        <p:spPr>
          <a:xfrm>
            <a:off x="5556308" y="184558"/>
            <a:ext cx="1079383" cy="3691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EB077400-91E7-E489-78A3-697F3F7B73B0}"/>
              </a:ext>
            </a:extLst>
          </p:cNvPr>
          <p:cNvSpPr/>
          <p:nvPr/>
        </p:nvSpPr>
        <p:spPr>
          <a:xfrm>
            <a:off x="3591886" y="725647"/>
            <a:ext cx="5008227" cy="12793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LOOP_LIFESPAN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lifeSpan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A386D0B2-3CF7-152B-C406-69EEC466AD32}"/>
              </a:ext>
            </a:extLst>
          </p:cNvPr>
          <p:cNvSpPr/>
          <p:nvPr/>
        </p:nvSpPr>
        <p:spPr>
          <a:xfrm>
            <a:off x="117448" y="845191"/>
            <a:ext cx="2692864" cy="104023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85983D-31A4-9BB7-9637-5CC69E62E162}"/>
              </a:ext>
            </a:extLst>
          </p:cNvPr>
          <p:cNvSpPr/>
          <p:nvPr/>
        </p:nvSpPr>
        <p:spPr>
          <a:xfrm>
            <a:off x="3843556" y="2457974"/>
            <a:ext cx="4504888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06AB3E-0033-E794-D534-B867DDF580D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553673"/>
            <a:ext cx="0" cy="17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9FD89A-FCA2-B182-D3E2-02FE9138F60A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810312" y="1365308"/>
            <a:ext cx="781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37CB4D-0ADC-B6C2-1543-CD2236808FA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6000" y="2004969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D7244D2-4311-4888-1F95-4A7040E13D55}"/>
              </a:ext>
            </a:extLst>
          </p:cNvPr>
          <p:cNvCxnSpPr>
            <a:cxnSpLocks/>
            <a:stCxn id="8" idx="2"/>
            <a:endCxn id="23" idx="2"/>
          </p:cNvCxnSpPr>
          <p:nvPr/>
        </p:nvCxnSpPr>
        <p:spPr>
          <a:xfrm rot="16200000" flipH="1">
            <a:off x="2027864" y="1321441"/>
            <a:ext cx="2998016" cy="4125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DB6498-735E-E46F-43BA-22236C0A3B3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6096000" y="2818701"/>
            <a:ext cx="0" cy="170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849EBB4-B31A-B903-F556-C758743119CE}"/>
              </a:ext>
            </a:extLst>
          </p:cNvPr>
          <p:cNvSpPr/>
          <p:nvPr/>
        </p:nvSpPr>
        <p:spPr>
          <a:xfrm>
            <a:off x="5589864" y="4521665"/>
            <a:ext cx="1012272" cy="723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636A4-9163-4C76-F471-6AD76EF39218}"/>
              </a:ext>
            </a:extLst>
          </p:cNvPr>
          <p:cNvSpPr txBox="1"/>
          <p:nvPr/>
        </p:nvSpPr>
        <p:spPr>
          <a:xfrm>
            <a:off x="5366156" y="2037368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F01206-A02B-16C9-9934-64201F5139B8}"/>
              </a:ext>
            </a:extLst>
          </p:cNvPr>
          <p:cNvSpPr txBox="1"/>
          <p:nvPr/>
        </p:nvSpPr>
        <p:spPr>
          <a:xfrm>
            <a:off x="2904687" y="968604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65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140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15</cp:revision>
  <dcterms:created xsi:type="dcterms:W3CDTF">2022-05-14T14:14:30Z</dcterms:created>
  <dcterms:modified xsi:type="dcterms:W3CDTF">2022-05-14T14:44:31Z</dcterms:modified>
</cp:coreProperties>
</file>