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51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EA05-7B2A-9FDA-42C2-09149F8BD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F3FDD6-B0E8-6CA5-76E9-04E17A2CA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22B00-C3A6-278F-DC7E-1F1D16BC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EB19-CA26-4BEF-AC2A-4FC1BE0341B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8CB21-AFC5-7224-660A-688D760D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69153-6C21-B68E-36B0-CFBF2F1D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6385-EA72-451E-B507-7CDC5F15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9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B1259-1201-ED68-E849-CF317A71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F1776-1A17-5D2E-7C9F-4E6EAFA90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6A522-695F-F7EB-CA3B-0B9FEC09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EB19-CA26-4BEF-AC2A-4FC1BE0341B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84554-8B93-8CE2-3BCC-7222D3E4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046C7-9348-84E9-B4E2-09EADC51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6385-EA72-451E-B507-7CDC5F15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09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F0924-6664-9280-02A0-2D82D849C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58A8CE-71FD-2FF2-BAC8-B750AD629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E4DDA-4B16-8928-C4F4-0840321E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EB19-CA26-4BEF-AC2A-4FC1BE0341B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E7044-A880-EC5D-F768-0448FC8F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B0FF8-189D-467D-9A01-AEA7B1BD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6385-EA72-451E-B507-7CDC5F15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618D9-E250-1AFA-F334-F7691859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1A68C-A4C1-47C0-4711-A3249129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9D83F-6C3D-93E1-57A7-C07CE3EC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EB19-CA26-4BEF-AC2A-4FC1BE0341B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D762B-FA5C-28B3-E1A7-94A4A15B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77DC2-01A4-9815-CB94-5DDD50A6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6385-EA72-451E-B507-7CDC5F15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C6867-D929-2963-1D4F-AD80E24B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B7FB70-4873-FED8-C938-06AAEDB1D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E2E35-B610-084C-2C20-ADBFC643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EB19-CA26-4BEF-AC2A-4FC1BE0341B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36F14-8006-C75F-43F6-1FB102D7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C4CAD-5D3F-FCF6-3FE5-97B8CD4F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6385-EA72-451E-B507-7CDC5F15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5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84AB-D51B-9FA1-498C-500EAA29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C744D-8D6D-8EC2-DAF6-CE58063A1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B3E57E-E7E3-973A-4E12-AFBBBF1A7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4FF5C-9C1B-CE5B-E725-6B2F3A17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EB19-CA26-4BEF-AC2A-4FC1BE0341B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A9DDB-AD5F-A429-A65E-DCC97EE8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EB0D8-5845-398B-8F6D-B63894EB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6385-EA72-451E-B507-7CDC5F15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6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D8C1-B8DF-930C-B908-D7694155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D13F0-210F-E858-AD75-5B667D2F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BD0621-1937-79B3-4784-9F2FAEDCC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1C00FE-33FD-6B86-B0D2-D2EDF70A3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C875E3-696C-6FCB-D324-EDF072336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5637-F8EB-CD72-40E4-C76F2172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EB19-CA26-4BEF-AC2A-4FC1BE0341B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A19092-6BD7-31EA-D294-79CCB1E8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281BB5-937D-BB67-A918-A51F34A5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6385-EA72-451E-B507-7CDC5F15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C087D-EC32-14D0-191D-8BB2BF65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4990D-49B5-CF4C-53F3-6A11026D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EB19-CA26-4BEF-AC2A-4FC1BE0341B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C1DA2-1AC5-37A9-07A0-4459875A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51E62-F1B8-3520-A628-274BED4D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6385-EA72-451E-B507-7CDC5F15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7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E45E62-E859-0823-72E0-9DA3C95A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EB19-CA26-4BEF-AC2A-4FC1BE0341B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12B265-59BD-411F-7CB5-E8D0EA38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88F5F1-CE0D-3A73-E8ED-79066B80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6385-EA72-451E-B507-7CDC5F15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5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4BF24-3AD7-75C3-5716-99821E91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03A26-55AA-300B-9ACF-92B3BD00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5C14A-B47C-5625-596E-F5001AA4D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97FA0-734B-52A1-A633-4A19C694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EB19-CA26-4BEF-AC2A-4FC1BE0341B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2A9BE-3D7F-9539-5F0A-7C8CC21A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EA4FF-477F-E64C-2AA5-758994E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6385-EA72-451E-B507-7CDC5F15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7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86B2B-387C-DC08-814E-2A0BCDF4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0CF5EE-A151-9D8B-03FF-65415E972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ACF197-0178-431F-D250-2B25F5401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C4C7D-F83D-D5D1-E1B8-4986D27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EB19-CA26-4BEF-AC2A-4FC1BE0341B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5897A-F0B9-6847-FE6A-217F853C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399FF-1DEC-C112-B051-8FFFF54B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6385-EA72-451E-B507-7CDC5F15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8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860C35-F9E7-4572-EED0-5A472003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AAD24-A263-7F86-BADB-934E7DE1C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31B1C-C413-C6AD-D2A1-71EDD2D57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EB19-CA26-4BEF-AC2A-4FC1BE0341B8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EEE68-7EAC-88FF-8B68-806B7AA8E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FDD60-750C-4D2F-2C9D-B119AFF54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6385-EA72-451E-B507-7CDC5F154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6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7B2D1F-11FB-7C94-9FD9-31C6A89F427B}"/>
              </a:ext>
            </a:extLst>
          </p:cNvPr>
          <p:cNvSpPr/>
          <p:nvPr/>
        </p:nvSpPr>
        <p:spPr>
          <a:xfrm>
            <a:off x="3499607" y="184558"/>
            <a:ext cx="5192786" cy="35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updateAnimationOfBlock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3B2FC3-147E-89BB-CD2C-D4C3645F8838}"/>
              </a:ext>
            </a:extLst>
          </p:cNvPr>
          <p:cNvSpPr/>
          <p:nvPr/>
        </p:nvSpPr>
        <p:spPr>
          <a:xfrm>
            <a:off x="4346895" y="755008"/>
            <a:ext cx="3498209" cy="83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06471D4F-C85F-A643-3AAC-A1DEF446EA1A}"/>
              </a:ext>
            </a:extLst>
          </p:cNvPr>
          <p:cNvSpPr/>
          <p:nvPr/>
        </p:nvSpPr>
        <p:spPr>
          <a:xfrm>
            <a:off x="4346895" y="1954635"/>
            <a:ext cx="3498209" cy="6207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BLOCK_TRAP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E88855-4257-56AE-6C27-606A20CA26D2}"/>
              </a:ext>
            </a:extLst>
          </p:cNvPr>
          <p:cNvSpPr/>
          <p:nvPr/>
        </p:nvSpPr>
        <p:spPr>
          <a:xfrm>
            <a:off x="8723151" y="1690381"/>
            <a:ext cx="3498209" cy="114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RES_FLOOR_SPIKE_ENABLED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RES_FLOOR_SPIKE_DISABLED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134283CD-6699-4B0D-9D91-784FE3ED7A0F}"/>
              </a:ext>
            </a:extLst>
          </p:cNvPr>
          <p:cNvSpPr/>
          <p:nvPr/>
        </p:nvSpPr>
        <p:spPr>
          <a:xfrm>
            <a:off x="4493702" y="2936148"/>
            <a:ext cx="3204594" cy="6207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BLOCK_EXIT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FEB2517B-53D9-01AF-FD88-56133798B533}"/>
              </a:ext>
            </a:extLst>
          </p:cNvPr>
          <p:cNvSpPr/>
          <p:nvPr/>
        </p:nvSpPr>
        <p:spPr>
          <a:xfrm>
            <a:off x="2898395" y="4345497"/>
            <a:ext cx="6395208" cy="1258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RES_FLOOR_EXIT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E76524-E282-23B6-4113-A91F3C542038}"/>
              </a:ext>
            </a:extLst>
          </p:cNvPr>
          <p:cNvSpPr/>
          <p:nvPr/>
        </p:nvSpPr>
        <p:spPr>
          <a:xfrm>
            <a:off x="0" y="4580388"/>
            <a:ext cx="2613169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RES_FLOOR_EXIT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A1B422B8-AF6E-2893-3A24-6015DD98CA93}"/>
              </a:ext>
            </a:extLst>
          </p:cNvPr>
          <p:cNvSpPr/>
          <p:nvPr/>
        </p:nvSpPr>
        <p:spPr>
          <a:xfrm>
            <a:off x="353734" y="5910042"/>
            <a:ext cx="11484529" cy="78856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RENDER_LIST_MAP_SPECIAL_ID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RES_FLOOR_EXIT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EFFECT_BLINK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LOOP_INFI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SDL_FLIP_NONE,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AT_TOP_LEFT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74E8F29-D603-6A8E-667C-767688707E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36895"/>
            <a:ext cx="0" cy="2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6B4217-CCFC-8D2B-3865-74057EB714F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593907"/>
            <a:ext cx="0" cy="36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304F238-B778-1C59-0916-D683D720AF1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45104" y="2265028"/>
            <a:ext cx="1005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525F25-EC61-7A1E-53A8-6E58DD4A64C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9" y="2575420"/>
            <a:ext cx="1" cy="36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F6F88A-F961-CFF7-79BB-211C6FCB5C0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5999" y="3556933"/>
            <a:ext cx="0" cy="78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639DAA4-D0E4-6AFB-0685-618237446EDF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2613169" y="4974671"/>
            <a:ext cx="285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5FEBA2D-7EC1-4561-8502-BC00FA550AF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3430748" y="3244790"/>
            <a:ext cx="541089" cy="4789414"/>
          </a:xfrm>
          <a:prstGeom prst="bentConnector3">
            <a:avLst>
              <a:gd name="adj1" fmla="val 7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C2F93FD-2A24-208F-2573-1E60E21E7DA9}"/>
              </a:ext>
            </a:extLst>
          </p:cNvPr>
          <p:cNvSpPr/>
          <p:nvPr/>
        </p:nvSpPr>
        <p:spPr>
          <a:xfrm>
            <a:off x="9813719" y="2994871"/>
            <a:ext cx="1317072" cy="562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끝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B815466-E098-81FC-DD0C-BA68620C51D1}"/>
              </a:ext>
            </a:extLst>
          </p:cNvPr>
          <p:cNvCxnSpPr>
            <a:stCxn id="7" idx="2"/>
            <a:endCxn id="34" idx="0"/>
          </p:cNvCxnSpPr>
          <p:nvPr/>
        </p:nvCxnSpPr>
        <p:spPr>
          <a:xfrm flipH="1">
            <a:off x="10472255" y="2839672"/>
            <a:ext cx="1" cy="15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D0588F0-2C05-1936-8A4B-840A7E1B2CC2}"/>
              </a:ext>
            </a:extLst>
          </p:cNvPr>
          <p:cNvCxnSpPr>
            <a:stCxn id="8" idx="3"/>
            <a:endCxn id="34" idx="1"/>
          </p:cNvCxnSpPr>
          <p:nvPr/>
        </p:nvCxnSpPr>
        <p:spPr>
          <a:xfrm>
            <a:off x="7698296" y="3246541"/>
            <a:ext cx="2115423" cy="2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5DD8326-F02C-3638-B0A2-65D249744DCB}"/>
              </a:ext>
            </a:extLst>
          </p:cNvPr>
          <p:cNvSpPr txBox="1"/>
          <p:nvPr/>
        </p:nvSpPr>
        <p:spPr>
          <a:xfrm>
            <a:off x="7900330" y="1912145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793290-5224-40C3-AB69-B7F1CB88D3A1}"/>
              </a:ext>
            </a:extLst>
          </p:cNvPr>
          <p:cNvSpPr txBox="1"/>
          <p:nvPr/>
        </p:nvSpPr>
        <p:spPr>
          <a:xfrm>
            <a:off x="5406703" y="2566817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B8BB6B-E49F-CA37-86D7-4FE9040EB746}"/>
              </a:ext>
            </a:extLst>
          </p:cNvPr>
          <p:cNvSpPr txBox="1"/>
          <p:nvPr/>
        </p:nvSpPr>
        <p:spPr>
          <a:xfrm>
            <a:off x="5533936" y="3791500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B0C9A7-3F42-C72F-C85B-2EB88225CA62}"/>
              </a:ext>
            </a:extLst>
          </p:cNvPr>
          <p:cNvSpPr txBox="1"/>
          <p:nvPr/>
        </p:nvSpPr>
        <p:spPr>
          <a:xfrm>
            <a:off x="7801760" y="2801703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749E6C-BF58-FA59-ADF1-60B125B8C095}"/>
              </a:ext>
            </a:extLst>
          </p:cNvPr>
          <p:cNvSpPr txBox="1"/>
          <p:nvPr/>
        </p:nvSpPr>
        <p:spPr>
          <a:xfrm>
            <a:off x="9293603" y="4504671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470036F-6E08-DD38-EC93-9B3AFDDB2B9D}"/>
              </a:ext>
            </a:extLst>
          </p:cNvPr>
          <p:cNvCxnSpPr>
            <a:stCxn id="9" idx="3"/>
            <a:endCxn id="34" idx="2"/>
          </p:cNvCxnSpPr>
          <p:nvPr/>
        </p:nvCxnSpPr>
        <p:spPr>
          <a:xfrm flipV="1">
            <a:off x="9293603" y="3556933"/>
            <a:ext cx="1178652" cy="1417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0515D34-4F36-F554-6021-AC181898A00A}"/>
              </a:ext>
            </a:extLst>
          </p:cNvPr>
          <p:cNvSpPr txBox="1"/>
          <p:nvPr/>
        </p:nvSpPr>
        <p:spPr>
          <a:xfrm>
            <a:off x="2556542" y="4636907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3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173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6</cp:revision>
  <dcterms:created xsi:type="dcterms:W3CDTF">2022-05-14T09:51:53Z</dcterms:created>
  <dcterms:modified xsi:type="dcterms:W3CDTF">2022-05-14T09:56:01Z</dcterms:modified>
</cp:coreProperties>
</file>