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FBC9-A67F-6455-7E89-2AA7B453F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D10D13-0CA4-F775-CA11-8CBBBDCED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6908E-60A8-FB20-FE55-5C19D5B7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2155-B4AB-4F44-8D8E-EAAA5DD84BE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FD506-2536-167D-B884-3A46CA76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AA3A8-FD7F-D202-BB7E-75200674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6456-B990-4AE5-9BC3-2EA87735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1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13466-2532-6B91-61B4-4F8974BF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A36AAE-2B43-EE81-7971-75D72DE8D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48C75-C9A9-58A4-ECC6-A5E86F12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2155-B4AB-4F44-8D8E-EAAA5DD84BE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5A672-7F0F-F1AB-1FAD-AD605FC6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15BBC-CCE6-F375-097E-3A65C8C8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6456-B990-4AE5-9BC3-2EA87735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4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DCD284-7BB7-4AA1-1DA2-AD17D1ADC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B15C01-9E4B-D0D7-7345-71C2A2D7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33281-736E-5C1B-B87A-B32DB36F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2155-B4AB-4F44-8D8E-EAAA5DD84BE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B25BB-0A45-6578-3DCE-EDE966DB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4B0DE-8774-CF1C-766E-ABE90432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6456-B990-4AE5-9BC3-2EA87735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8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0D457-91F2-5EAB-A8B9-E5BEA392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2132E-62EE-59B3-C66B-4078792E1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EBA1E-4324-1B45-7C13-0C17975B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2155-B4AB-4F44-8D8E-EAAA5DD84BE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251F0-46AC-77D7-5E98-11090AE6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08B75-35CF-B465-7B22-DFB20700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6456-B990-4AE5-9BC3-2EA87735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6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47BA2-392D-E732-F31C-3329457F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9035C-599B-8D8A-734E-8A486CD5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9A9AB-27FF-3F01-CB09-EB38740D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2155-B4AB-4F44-8D8E-EAAA5DD84BE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2CB0A-B9F6-0386-16D9-A5B1BFFE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EDB8F-CE72-1332-22A0-E3B68686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6456-B990-4AE5-9BC3-2EA87735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4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360D6-C088-81E9-FEEF-B52A8A22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4B0EE-AE35-BB23-13A8-276B2D958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043BB-8F3A-C9B0-247C-8512DD6B4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1E7BE-EF21-1833-92D3-D9639325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2155-B4AB-4F44-8D8E-EAAA5DD84BE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61D90-68CC-8C89-D525-A2609E42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5D663-B35F-EBCB-19AF-0A8573CD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6456-B990-4AE5-9BC3-2EA87735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4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FD2C0-1497-F79A-8B18-17F0C35D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7BB6B-4249-0011-2F96-1B3FA5ECD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71C74-164A-1ADA-6A02-196D1D687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FC8CC6-44F3-4380-FD99-38A337648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CADC40-9F1B-2E73-7FD3-13CC0E64A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67614A-8094-1260-1739-E44B042E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2155-B4AB-4F44-8D8E-EAAA5DD84BE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35370D-E9DF-8B40-C918-0C4647A9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A79156-329A-DD85-EACA-1E22773A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6456-B990-4AE5-9BC3-2EA87735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0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72660-BE4D-DC62-78E8-3EF138F5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8B5618-4B29-141A-74D6-0754A936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2155-B4AB-4F44-8D8E-EAAA5DD84BE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689804-5CFF-1396-EA1E-5A6F51DB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A332C7-65C2-3364-3880-DC614345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6456-B990-4AE5-9BC3-2EA87735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67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82C16B-043F-5D5C-1E9D-6697FABF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2155-B4AB-4F44-8D8E-EAAA5DD84BE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F9A61D-99D1-DC66-A419-5B4FBC0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4EBF00-4698-9D00-D3B7-97B9A62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6456-B990-4AE5-9BC3-2EA87735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9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341F8-97AE-86AA-06D7-122DF9AE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47775-495B-521B-D55D-5E924070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F06AB-C5DF-6F7E-9693-397C5088A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E836C-5634-116F-C811-3592D91E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2155-B4AB-4F44-8D8E-EAAA5DD84BE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8046A4-43DE-95E0-8248-AC1D5B83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2A9DC-9C69-B21D-03A0-6E934BFF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6456-B990-4AE5-9BC3-2EA87735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4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4A681-A6A5-9811-B781-1C578767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BDA65-1B55-58A8-E1DF-20594ED85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AD5D18-85DA-E540-75C1-2AED8907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A472A-234F-EB0E-105A-561EEF16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2155-B4AB-4F44-8D8E-EAAA5DD84BE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20D70-9555-97B3-0218-CAB2A00F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82297-4B1E-142C-67EE-1A6D324C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6456-B990-4AE5-9BC3-2EA87735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0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4EE63D-C376-0CCB-9444-B6ED4002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B22601-4B76-16E9-CBCC-5E32531FD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DA7EF-FC73-EEBE-EFB2-B6B94D69F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2155-B4AB-4F44-8D8E-EAAA5DD84BE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53FAF-BB7C-2CE3-63DB-F7BB00182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7E764-F57A-E30F-6A2A-953B5397C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6456-B990-4AE5-9BC3-2EA87735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5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2F18752-9BDF-5E49-A145-09858C9C3BF0}"/>
              </a:ext>
            </a:extLst>
          </p:cNvPr>
          <p:cNvSpPr/>
          <p:nvPr/>
        </p:nvSpPr>
        <p:spPr>
          <a:xfrm>
            <a:off x="3432495" y="327171"/>
            <a:ext cx="5327009" cy="411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updateAnimationOfSnake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D5AA642B-DBFB-1170-5154-32DB44B1A5F2}"/>
              </a:ext>
            </a:extLst>
          </p:cNvPr>
          <p:cNvSpPr/>
          <p:nvPr/>
        </p:nvSpPr>
        <p:spPr>
          <a:xfrm>
            <a:off x="3793222" y="1107346"/>
            <a:ext cx="4605556" cy="52011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BE8C93-05CD-44C6-1234-4BE12E9FED68}"/>
              </a:ext>
            </a:extLst>
          </p:cNvPr>
          <p:cNvSpPr/>
          <p:nvPr/>
        </p:nvSpPr>
        <p:spPr>
          <a:xfrm>
            <a:off x="3793221" y="2051106"/>
            <a:ext cx="4605556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updateAnimationOfSprite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DDF92C-6434-C618-AB85-DFD188CCFD74}"/>
              </a:ext>
            </a:extLst>
          </p:cNvPr>
          <p:cNvSpPr/>
          <p:nvPr/>
        </p:nvSpPr>
        <p:spPr>
          <a:xfrm>
            <a:off x="1166071" y="1203819"/>
            <a:ext cx="151001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C1470AC-2B68-59ED-FC1E-A29B66C6EAA7}"/>
              </a:ext>
            </a:extLst>
          </p:cNvPr>
          <p:cNvCxnSpPr>
            <a:stCxn id="6" idx="1"/>
            <a:endCxn id="7" idx="2"/>
          </p:cNvCxnSpPr>
          <p:nvPr/>
        </p:nvCxnSpPr>
        <p:spPr>
          <a:xfrm rot="10800000">
            <a:off x="1921081" y="1530991"/>
            <a:ext cx="1872141" cy="725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D27ACFB-AED2-007A-C856-DF41D535B9AE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676089" y="1367405"/>
            <a:ext cx="111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FF534D-1C44-9211-FF03-CFC45AAFB55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9" y="1627464"/>
            <a:ext cx="1" cy="42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D565D3-0653-6B99-E141-C483BD05403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738232"/>
            <a:ext cx="0" cy="36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19CC4DF-E11A-04F1-E688-973AF8C9EBB1}"/>
              </a:ext>
            </a:extLst>
          </p:cNvPr>
          <p:cNvSpPr/>
          <p:nvPr/>
        </p:nvSpPr>
        <p:spPr>
          <a:xfrm>
            <a:off x="9213909" y="1107345"/>
            <a:ext cx="1487646" cy="520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끝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48D1AC6-ABFB-1FB3-CE87-F2F9C64B803F}"/>
              </a:ext>
            </a:extLst>
          </p:cNvPr>
          <p:cNvCxnSpPr>
            <a:stCxn id="5" idx="3"/>
            <a:endCxn id="20" idx="1"/>
          </p:cNvCxnSpPr>
          <p:nvPr/>
        </p:nvCxnSpPr>
        <p:spPr>
          <a:xfrm flipV="1">
            <a:off x="8398778" y="1367404"/>
            <a:ext cx="815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76A340-ED9D-4380-8DFF-ED749D28EB53}"/>
              </a:ext>
            </a:extLst>
          </p:cNvPr>
          <p:cNvSpPr txBox="1"/>
          <p:nvPr/>
        </p:nvSpPr>
        <p:spPr>
          <a:xfrm>
            <a:off x="5402510" y="1627461"/>
            <a:ext cx="9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084F4A-D473-4161-0540-7E910D5033A1}"/>
              </a:ext>
            </a:extLst>
          </p:cNvPr>
          <p:cNvSpPr txBox="1"/>
          <p:nvPr/>
        </p:nvSpPr>
        <p:spPr>
          <a:xfrm>
            <a:off x="8323279" y="977208"/>
            <a:ext cx="9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52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</cp:revision>
  <dcterms:created xsi:type="dcterms:W3CDTF">2022-05-14T09:51:34Z</dcterms:created>
  <dcterms:modified xsi:type="dcterms:W3CDTF">2022-05-14T09:51:41Z</dcterms:modified>
</cp:coreProperties>
</file>