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419" r:id="rId2"/>
    <p:sldId id="420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2" r:id="rId32"/>
    <p:sldId id="475" r:id="rId33"/>
    <p:sldId id="476" r:id="rId34"/>
    <p:sldId id="477" r:id="rId35"/>
    <p:sldId id="478" r:id="rId36"/>
    <p:sldId id="479" r:id="rId37"/>
    <p:sldId id="480" r:id="rId38"/>
    <p:sldId id="481" r:id="rId39"/>
    <p:sldId id="463" r:id="rId40"/>
    <p:sldId id="464" r:id="rId41"/>
    <p:sldId id="465" r:id="rId42"/>
    <p:sldId id="482" r:id="rId43"/>
    <p:sldId id="483" r:id="rId44"/>
    <p:sldId id="484" r:id="rId45"/>
    <p:sldId id="485" r:id="rId46"/>
    <p:sldId id="486" r:id="rId47"/>
    <p:sldId id="487" r:id="rId48"/>
    <p:sldId id="466" r:id="rId49"/>
    <p:sldId id="467" r:id="rId50"/>
    <p:sldId id="468" r:id="rId51"/>
    <p:sldId id="469" r:id="rId52"/>
    <p:sldId id="488" r:id="rId53"/>
    <p:sldId id="489" r:id="rId54"/>
    <p:sldId id="470" r:id="rId55"/>
    <p:sldId id="471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64" d="100"/>
          <a:sy n="64" d="100"/>
        </p:scale>
        <p:origin x="69" y="6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A73C8-4FBD-4EBC-A2B9-DDEEBD169393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71521-3B34-46F3-B961-05C2B3487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925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5227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5198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2012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696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4310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6459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7696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6645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7053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7138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5736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5775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2845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8175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4012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4147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26266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29608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4845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07014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89606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107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80863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62857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51729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03071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66705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39867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6762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27899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98511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93011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2230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2653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60347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0059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5101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86798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5552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8225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34297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6705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94513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3697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87423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50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54767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51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53515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52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19449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53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76658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54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1494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55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5109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912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0387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5641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39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60EA5-8DD5-43BC-28F1-8C12017F6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A509FE-503D-1690-1512-DEB554590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1862E-FB87-26E8-6CBD-75147A8A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8FE6-ED99-4BF7-B5C0-07880E050BAF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60659-EEB1-F8FD-3CAB-43C136F2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A79020-8576-B6C0-89EB-60E97F35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D081-F118-4BCA-BB59-ED4E07F24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50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47390-3C9B-B135-03E9-81035526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34BDE8-B458-5768-859F-C1DB65418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C8DFB-F180-2307-FC68-E0E8A9D5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8FE6-ED99-4BF7-B5C0-07880E050BAF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7A085-309B-0C15-6333-09BE5890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D36E5-80FB-DE71-2757-B1A9E1E2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D081-F118-4BCA-BB59-ED4E07F24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2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3D0970-65D4-6BAA-F8DA-E3A1EDF90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2EA689-85C3-0148-22E5-FE3E8258E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9CF39-BF26-A695-D437-87AAA35E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8FE6-ED99-4BF7-B5C0-07880E050BAF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E0E37-FB3F-A6E7-A029-FEAB2782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C034A-398C-7DCD-CC65-B0E431A6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D081-F118-4BCA-BB59-ED4E07F24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90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E107C-1F28-DDBB-ACE0-EA23A379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5FF90-D163-9F4B-E973-15CDF1550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E5800-9D1B-BE0C-272E-B2B72F77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8FE6-ED99-4BF7-B5C0-07880E050BAF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D363D-2CA2-CBC4-3FF9-64182977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F7114-5357-1692-F3E7-72BF80F7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D081-F118-4BCA-BB59-ED4E07F24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21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861A7-1674-DC62-32D9-EC8EE466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451AD6-E878-DBAA-3567-07CAEBE6D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CA41A6-4074-8A97-92C0-88D99776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8FE6-ED99-4BF7-B5C0-07880E050BAF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97C1D-A86F-9F80-027D-D4A010A8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B11C0-0482-6C08-A12E-9FBFDC9B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D081-F118-4BCA-BB59-ED4E07F24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72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C0CDA-D1AD-5DB4-0FB5-094E75FE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40F09-4A1C-D5B4-3DD7-BCBC58281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5B88F9-7AB4-9856-2CA8-C79C0C46F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A023E-1D48-3F9B-AB6B-7E8AA939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8FE6-ED99-4BF7-B5C0-07880E050BAF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A19850-AA77-D243-8628-3BE1503A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A84D8B-DDEB-9AFB-6A64-5BCE6965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D081-F118-4BCA-BB59-ED4E07F24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92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832CE-0191-56EF-B48D-0EB23240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AFD773-7DBE-C9DF-7653-FF037F8CF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1C8648-546F-BEAB-B10E-7B9E7C80E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605350-E2C0-A7C0-C1E6-BA7E1B1CD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4E92F3-5DA0-69F3-E552-6CBF89C99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C03CBF-32FE-8FF1-4D2D-9C747AE6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8FE6-ED99-4BF7-B5C0-07880E050BAF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BE5CEA-2A7B-98C9-2F8A-1D489B73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91E0CE-3568-BF14-AF10-F2820BF7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D081-F118-4BCA-BB59-ED4E07F24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35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CCAF9-BE02-81EB-8D7F-9638D598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5B4DCB-C3FB-98B7-F152-9B38EA8C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8FE6-ED99-4BF7-B5C0-07880E050BAF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544345-449E-7A4D-BD44-8FD3D41B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03A5D4-3051-9E18-E4B6-034DA8D7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D081-F118-4BCA-BB59-ED4E07F24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9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02B41-5DE0-C4F6-9E3C-59A1F121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8FE6-ED99-4BF7-B5C0-07880E050BAF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158235-9D09-8782-403E-410F3C6C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8035B2-866B-C907-2AB8-6A601321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D081-F118-4BCA-BB59-ED4E07F24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22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C8F3C-1463-20EC-273A-FF8BC8E9C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7EF59-96A9-C031-D6F6-3023325D5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F766F-36B0-0539-4E77-617647428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11FB0B-4AAF-625E-6D7B-81222E44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8FE6-ED99-4BF7-B5C0-07880E050BAF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12ACB7-4EC6-A935-B81C-EFB340793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8E94EB-8609-5FFD-F211-673C182C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D081-F118-4BCA-BB59-ED4E07F24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4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80C4F-0317-7CBA-9859-E94BB6E2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B6F6E8-D411-51C8-064E-F425C734D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9153E0-9E6C-0163-2ABB-270775177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33AC73-86F9-42D9-02C2-906AB8F2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8FE6-ED99-4BF7-B5C0-07880E050BAF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18C6C5-97B7-52EB-A393-ED0BC873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8354E6-B72F-29BD-CB93-474EBCE9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D081-F118-4BCA-BB59-ED4E07F24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7AA02D-D1C5-7D2A-9862-B7C2BE30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EF9202-E41F-704D-2AC9-71390C6E8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0787D-72D4-14AB-F586-EC0318AE2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B8FE6-ED99-4BF7-B5C0-07880E050BAF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9CCEB-A72F-D117-8784-501692CC4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7A5CA-1754-53A2-9421-E348D8C60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4D081-F118-4BCA-BB59-ED4E07F24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9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5" Type="http://schemas.openxmlformats.org/officeDocument/2006/relationships/slide" Target="slide40.xml"/><Relationship Id="rId4" Type="http://schemas.openxmlformats.org/officeDocument/2006/relationships/slide" Target="slide3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slide" Target="slide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slide" Target="slide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bool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makeBulletCross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(Bullet* bullet)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F0C9AF13-8A68-6EB7-5B58-5C1AD0692CCD}"/>
              </a:ext>
            </a:extLst>
          </p:cNvPr>
          <p:cNvSpPr/>
          <p:nvPr/>
        </p:nvSpPr>
        <p:spPr>
          <a:xfrm>
            <a:off x="3200196" y="958850"/>
            <a:ext cx="3037432" cy="4191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총알 위치가 </a:t>
            </a:r>
            <a:r>
              <a:rPr lang="en-US" altLang="ko-KR" sz="1100" dirty="0"/>
              <a:t>hash</a:t>
            </a:r>
            <a:r>
              <a:rPr lang="ko-KR" altLang="en-US" sz="1100" dirty="0" err="1"/>
              <a:t>맵이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아닌경우</a:t>
            </a:r>
            <a:endParaRPr lang="ko-KR" altLang="en-US" sz="1100" dirty="0"/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B634BA62-6F01-2313-47F7-0AE7B01563E0}"/>
              </a:ext>
            </a:extLst>
          </p:cNvPr>
          <p:cNvSpPr/>
          <p:nvPr/>
        </p:nvSpPr>
        <p:spPr>
          <a:xfrm>
            <a:off x="3363187" y="1699542"/>
            <a:ext cx="2711450" cy="30725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!hit</a:t>
            </a:r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347DC6-C00D-E417-82AF-69D685780E82}"/>
              </a:ext>
            </a:extLst>
          </p:cNvPr>
          <p:cNvSpPr/>
          <p:nvPr/>
        </p:nvSpPr>
        <p:spPr>
          <a:xfrm>
            <a:off x="838200" y="842504"/>
            <a:ext cx="1411315" cy="65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피격 판정으로 총알 소멸 애니 생성</a:t>
            </a:r>
            <a:r>
              <a:rPr lang="en-US" altLang="ko-KR" sz="1100" dirty="0"/>
              <a:t>,hit=true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33FB10-4DC0-8EF3-EB99-00D5E52638D1}"/>
              </a:ext>
            </a:extLst>
          </p:cNvPr>
          <p:cNvCxnSpPr>
            <a:stCxn id="6" idx="1"/>
            <a:endCxn id="12" idx="3"/>
          </p:cNvCxnSpPr>
          <p:nvPr/>
        </p:nvCxnSpPr>
        <p:spPr>
          <a:xfrm flipH="1">
            <a:off x="2249515" y="1168400"/>
            <a:ext cx="9506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76E8C57-10AF-C268-44E7-3BA72556EF0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4718912" y="1377950"/>
            <a:ext cx="0" cy="321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9C42AE5-5003-3330-01CB-B40BBF3D9B81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211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8F2836-444B-85E6-6EFB-D1EFFE12253C}"/>
              </a:ext>
            </a:extLst>
          </p:cNvPr>
          <p:cNvSpPr/>
          <p:nvPr/>
        </p:nvSpPr>
        <p:spPr>
          <a:xfrm>
            <a:off x="6292960" y="1523702"/>
            <a:ext cx="2755900" cy="655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같은 팀이 아닌 모든 </a:t>
            </a:r>
            <a:r>
              <a:rPr lang="ko-KR" altLang="en-US" sz="1100" dirty="0" err="1"/>
              <a:t>스프라이트와</a:t>
            </a:r>
            <a:r>
              <a:rPr lang="ko-KR" altLang="en-US" sz="1100" dirty="0"/>
              <a:t> 피격 판정을 확인</a:t>
            </a:r>
            <a:r>
              <a:rPr lang="en-US" altLang="ko-KR" sz="1100" dirty="0"/>
              <a:t>,</a:t>
            </a:r>
            <a:r>
              <a:rPr lang="ko-KR" altLang="en-US" sz="1100" dirty="0" err="1"/>
              <a:t>피격시</a:t>
            </a:r>
            <a:r>
              <a:rPr lang="ko-KR" altLang="en-US" sz="1100" dirty="0"/>
              <a:t> 타겟에 데미지</a:t>
            </a:r>
            <a:r>
              <a:rPr lang="en-US" altLang="ko-KR" sz="1100" dirty="0"/>
              <a:t>,hit=true</a:t>
            </a:r>
            <a:endParaRPr lang="ko-KR" altLang="en-US" sz="11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E2AF46A-DADF-03AD-DEE4-57223C439F45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6074637" y="1851658"/>
            <a:ext cx="218323" cy="1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85FE12-EDE9-1FA1-0F84-C9B15CC22692}"/>
              </a:ext>
            </a:extLst>
          </p:cNvPr>
          <p:cNvSpPr/>
          <p:nvPr/>
        </p:nvSpPr>
        <p:spPr>
          <a:xfrm>
            <a:off x="7080360" y="2381827"/>
            <a:ext cx="1181100" cy="255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hit;</a:t>
            </a:r>
          </a:p>
        </p:txBody>
      </p: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01484B53-DB49-6D95-77BB-F4BF43FB9F4C}"/>
              </a:ext>
            </a:extLst>
          </p:cNvPr>
          <p:cNvSpPr/>
          <p:nvPr/>
        </p:nvSpPr>
        <p:spPr>
          <a:xfrm>
            <a:off x="3285651" y="2427432"/>
            <a:ext cx="2866521" cy="4191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hit</a:t>
            </a:r>
            <a:endParaRPr lang="ko-KR" altLang="en-US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9E152E2-EED9-00AC-1027-7E6A88A0B192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>
            <a:off x="4718912" y="2006798"/>
            <a:ext cx="0" cy="420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B423E82-F329-406F-7F87-621E0FD4618A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7670910" y="2179614"/>
            <a:ext cx="0" cy="202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335CD2-91B1-8E00-9D23-1826044CBB13}"/>
              </a:ext>
            </a:extLst>
          </p:cNvPr>
          <p:cNvSpPr/>
          <p:nvPr/>
        </p:nvSpPr>
        <p:spPr>
          <a:xfrm>
            <a:off x="333654" y="2265796"/>
            <a:ext cx="2361444" cy="7423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총알 범위와 타겟 거리 비교</a:t>
            </a:r>
            <a:r>
              <a:rPr lang="en-US" altLang="ko-KR" sz="1100" dirty="0"/>
              <a:t>, </a:t>
            </a:r>
            <a:r>
              <a:rPr lang="ko-KR" altLang="en-US" sz="1100" dirty="0"/>
              <a:t>범위내 타겟 </a:t>
            </a:r>
            <a:r>
              <a:rPr lang="ko-KR" altLang="en-US" sz="1100" dirty="0" err="1"/>
              <a:t>존재시</a:t>
            </a:r>
            <a:r>
              <a:rPr lang="ko-KR" altLang="en-US" sz="1100" dirty="0"/>
              <a:t> 피격 판정</a:t>
            </a:r>
            <a:r>
              <a:rPr lang="en-US" altLang="ko-KR" sz="1100" dirty="0"/>
              <a:t>,</a:t>
            </a:r>
            <a:r>
              <a:rPr lang="ko-KR" altLang="en-US" sz="1100" dirty="0"/>
              <a:t>데미지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C33011-42A9-64A8-F001-097C45F41E37}"/>
              </a:ext>
            </a:extLst>
          </p:cNvPr>
          <p:cNvSpPr/>
          <p:nvPr/>
        </p:nvSpPr>
        <p:spPr>
          <a:xfrm>
            <a:off x="4166810" y="3502545"/>
            <a:ext cx="1104204" cy="209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hit;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3982C8F-1D19-EB0A-B943-6A2676556E70}"/>
              </a:ext>
            </a:extLst>
          </p:cNvPr>
          <p:cNvCxnSpPr>
            <a:stCxn id="28" idx="2"/>
            <a:endCxn id="41" idx="0"/>
          </p:cNvCxnSpPr>
          <p:nvPr/>
        </p:nvCxnSpPr>
        <p:spPr>
          <a:xfrm>
            <a:off x="4718912" y="2846532"/>
            <a:ext cx="0" cy="656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C9B2FDA-C698-460C-8572-793088F2AD83}"/>
              </a:ext>
            </a:extLst>
          </p:cNvPr>
          <p:cNvCxnSpPr>
            <a:stCxn id="28" idx="1"/>
            <a:endCxn id="40" idx="3"/>
          </p:cNvCxnSpPr>
          <p:nvPr/>
        </p:nvCxnSpPr>
        <p:spPr>
          <a:xfrm flipH="1">
            <a:off x="2695098" y="2636982"/>
            <a:ext cx="5905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33508F8-B1BC-12CD-AC65-5F386068EC48}"/>
              </a:ext>
            </a:extLst>
          </p:cNvPr>
          <p:cNvCxnSpPr>
            <a:cxnSpLocks/>
            <a:stCxn id="40" idx="2"/>
            <a:endCxn id="41" idx="1"/>
          </p:cNvCxnSpPr>
          <p:nvPr/>
        </p:nvCxnSpPr>
        <p:spPr>
          <a:xfrm rot="16200000" flipH="1">
            <a:off x="2541017" y="1981526"/>
            <a:ext cx="599152" cy="26524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390B29D-4D34-FD92-F7EA-F3CBB1FDED1B}"/>
              </a:ext>
            </a:extLst>
          </p:cNvPr>
          <p:cNvCxnSpPr>
            <a:stCxn id="41" idx="2"/>
            <a:endCxn id="10" idx="0"/>
          </p:cNvCxnSpPr>
          <p:nvPr/>
        </p:nvCxnSpPr>
        <p:spPr>
          <a:xfrm>
            <a:off x="4718912" y="3712093"/>
            <a:ext cx="0" cy="2380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F5BC8ABC-829F-0E89-51E3-DED1245AA410}"/>
              </a:ext>
            </a:extLst>
          </p:cNvPr>
          <p:cNvCxnSpPr>
            <a:stCxn id="23" idx="2"/>
            <a:endCxn id="10" idx="3"/>
          </p:cNvCxnSpPr>
          <p:nvPr/>
        </p:nvCxnSpPr>
        <p:spPr>
          <a:xfrm rot="5400000">
            <a:off x="4697760" y="3248684"/>
            <a:ext cx="3584853" cy="23614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BC4E2B8-3A36-F303-D7E7-2F6146F3474D}"/>
              </a:ext>
            </a:extLst>
          </p:cNvPr>
          <p:cNvSpPr txBox="1"/>
          <p:nvPr/>
        </p:nvSpPr>
        <p:spPr>
          <a:xfrm>
            <a:off x="2619009" y="884853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F687ADA-F9A0-3EDE-4862-9EA4C9C066ED}"/>
              </a:ext>
            </a:extLst>
          </p:cNvPr>
          <p:cNvCxnSpPr>
            <a:stCxn id="12" idx="2"/>
            <a:endCxn id="28" idx="0"/>
          </p:cNvCxnSpPr>
          <p:nvPr/>
        </p:nvCxnSpPr>
        <p:spPr>
          <a:xfrm rot="16200000" flipH="1">
            <a:off x="2664817" y="373337"/>
            <a:ext cx="933136" cy="3175054"/>
          </a:xfrm>
          <a:prstGeom prst="bentConnector3">
            <a:avLst>
              <a:gd name="adj1" fmla="val 7118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B5E8AF6-D854-75FF-679E-7A5676A9FEFF}"/>
              </a:ext>
            </a:extLst>
          </p:cNvPr>
          <p:cNvSpPr txBox="1"/>
          <p:nvPr/>
        </p:nvSpPr>
        <p:spPr>
          <a:xfrm>
            <a:off x="5848943" y="1559331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C75464-39D9-D8FA-CA16-8B84FB605133}"/>
              </a:ext>
            </a:extLst>
          </p:cNvPr>
          <p:cNvSpPr txBox="1"/>
          <p:nvPr/>
        </p:nvSpPr>
        <p:spPr>
          <a:xfrm>
            <a:off x="2747885" y="2351413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944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bool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isWin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10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A0C2A815-8FC0-2327-15D5-E4387BCB1A14}"/>
              </a:ext>
            </a:extLst>
          </p:cNvPr>
          <p:cNvSpPr/>
          <p:nvPr/>
        </p:nvSpPr>
        <p:spPr>
          <a:xfrm>
            <a:off x="3175862" y="1023937"/>
            <a:ext cx="3086100" cy="29527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playersCount != 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7E0F4B-2A88-AF91-BF6B-8EB386980714}"/>
              </a:ext>
            </a:extLst>
          </p:cNvPr>
          <p:cNvSpPr/>
          <p:nvPr/>
        </p:nvSpPr>
        <p:spPr>
          <a:xfrm>
            <a:off x="1633539" y="1059655"/>
            <a:ext cx="1119188" cy="223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false;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114911-C279-0DC2-639E-A866C2E4D5D6}"/>
              </a:ext>
            </a:extLst>
          </p:cNvPr>
          <p:cNvSpPr/>
          <p:nvPr/>
        </p:nvSpPr>
        <p:spPr>
          <a:xfrm>
            <a:off x="2971074" y="1966913"/>
            <a:ext cx="3495675" cy="242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spriteSnake[0]-&gt;num &gt;= GAME_WIN_NUM;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D9C0441-BEC4-0197-9D25-FA30DBDE005E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276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03CD3E-44E6-998E-2B48-3347727C88AC}"/>
              </a:ext>
            </a:extLst>
          </p:cNvPr>
          <p:cNvCxnSpPr>
            <a:stCxn id="6" idx="1"/>
            <a:endCxn id="11" idx="3"/>
          </p:cNvCxnSpPr>
          <p:nvPr/>
        </p:nvCxnSpPr>
        <p:spPr>
          <a:xfrm flipH="1" flipV="1">
            <a:off x="2752727" y="1171574"/>
            <a:ext cx="42313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F078378-0FF4-1FDB-DF20-30B7CC887962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4718912" y="1319212"/>
            <a:ext cx="0" cy="647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59BDA81-791E-FB71-C9AB-19E887B1340E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 rot="16200000" flipH="1">
            <a:off x="1051388" y="2425237"/>
            <a:ext cx="4809268" cy="25257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65BFD98-9EC5-447D-F154-A99E045EF623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>
            <a:off x="4718912" y="2209801"/>
            <a:ext cx="0" cy="3882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38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setTerm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GameStatus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s)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11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4A79B4FD-3E3C-E5FC-46DE-023F10B0F95D}"/>
              </a:ext>
            </a:extLst>
          </p:cNvPr>
          <p:cNvSpPr/>
          <p:nvPr/>
        </p:nvSpPr>
        <p:spPr>
          <a:xfrm>
            <a:off x="4068831" y="1000125"/>
            <a:ext cx="1300162" cy="320059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stopBgm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E582434C-3CEA-A613-13A4-5FC52B9C0388}"/>
              </a:ext>
            </a:extLst>
          </p:cNvPr>
          <p:cNvSpPr/>
          <p:nvPr/>
        </p:nvSpPr>
        <p:spPr>
          <a:xfrm>
            <a:off x="3889409" y="1536950"/>
            <a:ext cx="1659005" cy="51568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스테이지 클리어</a:t>
            </a:r>
            <a:r>
              <a:rPr lang="en-US" altLang="ko-KR" sz="11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?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순서도: 종속 처리 11">
            <a:extLst>
              <a:ext uri="{FF2B5EF4-FFF2-40B4-BE49-F238E27FC236}">
                <a16:creationId xmlns:a16="http://schemas.microsoft.com/office/drawing/2014/main" id="{28A3F83B-50F2-8E45-995A-3C7490E57D4B}"/>
              </a:ext>
            </a:extLst>
          </p:cNvPr>
          <p:cNvSpPr/>
          <p:nvPr/>
        </p:nvSpPr>
        <p:spPr>
          <a:xfrm>
            <a:off x="1195387" y="1680494"/>
            <a:ext cx="2319338" cy="22860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playAudio(AUDIO_WIN);</a:t>
            </a:r>
          </a:p>
        </p:txBody>
      </p:sp>
      <p:sp>
        <p:nvSpPr>
          <p:cNvPr id="13" name="순서도: 종속 처리 12">
            <a:extLst>
              <a:ext uri="{FF2B5EF4-FFF2-40B4-BE49-F238E27FC236}">
                <a16:creationId xmlns:a16="http://schemas.microsoft.com/office/drawing/2014/main" id="{DC40D920-6963-0C1F-81C2-C716409DAE13}"/>
              </a:ext>
            </a:extLst>
          </p:cNvPr>
          <p:cNvSpPr/>
          <p:nvPr/>
        </p:nvSpPr>
        <p:spPr>
          <a:xfrm>
            <a:off x="3479834" y="2301507"/>
            <a:ext cx="2478155" cy="22860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playAudio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(AUDIO_LOSE);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99E21A-F201-45F4-FCC1-2977C5813270}"/>
              </a:ext>
            </a:extLst>
          </p:cNvPr>
          <p:cNvSpPr/>
          <p:nvPr/>
        </p:nvSpPr>
        <p:spPr>
          <a:xfrm>
            <a:off x="3506262" y="3029350"/>
            <a:ext cx="2425300" cy="5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status = s;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willTerm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true;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termCount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RENDER_TERM_COUNT;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8B49764-0160-9C2B-7021-FB773824157E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252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55B2989-7119-6D56-73C0-89841D06C4E2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4718912" y="1320184"/>
            <a:ext cx="0" cy="216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6874D0B-FC09-CB2C-106E-089E639DC425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4718912" y="2052638"/>
            <a:ext cx="0" cy="248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5C8BA5A-6D9A-A049-6871-A9E1CDB89F2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718912" y="2530107"/>
            <a:ext cx="0" cy="499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2F16E3E-A81B-37C3-7045-F56E20C7C201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3514725" y="1794794"/>
            <a:ext cx="3746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F2ACAAF-431E-40FC-65A4-91D8727FA33E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6200000" flipH="1">
            <a:off x="2976856" y="1287294"/>
            <a:ext cx="1120256" cy="2363856"/>
          </a:xfrm>
          <a:prstGeom prst="bentConnector3">
            <a:avLst>
              <a:gd name="adj1" fmla="val 7593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59EFC4F-D2FB-25A0-BF73-78EE1C9D84DB}"/>
              </a:ext>
            </a:extLst>
          </p:cNvPr>
          <p:cNvCxnSpPr>
            <a:stCxn id="14" idx="2"/>
            <a:endCxn id="10" idx="0"/>
          </p:cNvCxnSpPr>
          <p:nvPr/>
        </p:nvCxnSpPr>
        <p:spPr>
          <a:xfrm>
            <a:off x="4718912" y="3572275"/>
            <a:ext cx="0" cy="252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EC6682A-8F5E-2BE5-9FE5-53FEF88729A7}"/>
              </a:ext>
            </a:extLst>
          </p:cNvPr>
          <p:cNvSpPr txBox="1"/>
          <p:nvPr/>
        </p:nvSpPr>
        <p:spPr>
          <a:xfrm>
            <a:off x="4242176" y="2038166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21314C-24FB-7249-E6C1-24683D9366F9}"/>
              </a:ext>
            </a:extLst>
          </p:cNvPr>
          <p:cNvSpPr txBox="1"/>
          <p:nvPr/>
        </p:nvSpPr>
        <p:spPr>
          <a:xfrm>
            <a:off x="3560797" y="1492420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7792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pauseGame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12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74C9C3B5-CBE6-BAC9-A094-39D8CFFD9C4B}"/>
              </a:ext>
            </a:extLst>
          </p:cNvPr>
          <p:cNvSpPr/>
          <p:nvPr/>
        </p:nvSpPr>
        <p:spPr>
          <a:xfrm>
            <a:off x="3221106" y="1090906"/>
            <a:ext cx="2995612" cy="53816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pauseSound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playAudio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(AUDIO_BUTTON1);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dim();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FD2C9D-32F2-069F-DD17-B865794FD971}"/>
              </a:ext>
            </a:extLst>
          </p:cNvPr>
          <p:cNvSpPr/>
          <p:nvPr/>
        </p:nvSpPr>
        <p:spPr>
          <a:xfrm>
            <a:off x="3152049" y="1969012"/>
            <a:ext cx="3133725" cy="962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“Paused”</a:t>
            </a:r>
            <a:r>
              <a:rPr lang="ko-KR" altLang="en-US" sz="1100" dirty="0"/>
              <a:t> 텍스트 생성 후 표시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C80A29-E9A7-CCAE-B74C-3F7FEAF1E3D9}"/>
              </a:ext>
            </a:extLst>
          </p:cNvPr>
          <p:cNvSpPr/>
          <p:nvPr/>
        </p:nvSpPr>
        <p:spPr>
          <a:xfrm>
            <a:off x="2967865" y="3435396"/>
            <a:ext cx="3502093" cy="1414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9F3B7A-0A43-2374-073F-59B125A4CD7C}"/>
              </a:ext>
            </a:extLst>
          </p:cNvPr>
          <p:cNvSpPr/>
          <p:nvPr/>
        </p:nvSpPr>
        <p:spPr>
          <a:xfrm>
            <a:off x="2967865" y="3429000"/>
            <a:ext cx="3502093" cy="219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quit </a:t>
            </a:r>
            <a:r>
              <a:rPr lang="ko-KR" altLang="en-US" sz="1100" dirty="0"/>
              <a:t>입력 할 때까지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6D850D-7F43-BDD9-C06B-BD799D41D55F}"/>
              </a:ext>
            </a:extLst>
          </p:cNvPr>
          <p:cNvSpPr/>
          <p:nvPr/>
        </p:nvSpPr>
        <p:spPr>
          <a:xfrm>
            <a:off x="3902142" y="3941959"/>
            <a:ext cx="1633537" cy="635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키 입력 대기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789A2C-5433-636C-FEC4-1DD8188AA075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343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B022E27-E64D-174C-1422-F27FC003B2C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4718912" y="1629068"/>
            <a:ext cx="0" cy="339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BD7F97A-A5D8-78B7-730E-941C9493C821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4718912" y="2931037"/>
            <a:ext cx="0" cy="497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13A08EA-9371-8867-B4F4-418CF847AA66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 flipH="1">
            <a:off x="4718910" y="4849859"/>
            <a:ext cx="2" cy="388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순서도: 종속 처리 23">
            <a:extLst>
              <a:ext uri="{FF2B5EF4-FFF2-40B4-BE49-F238E27FC236}">
                <a16:creationId xmlns:a16="http://schemas.microsoft.com/office/drawing/2014/main" id="{1A53263A-71C1-4D71-F562-9D58FB01FE72}"/>
              </a:ext>
            </a:extLst>
          </p:cNvPr>
          <p:cNvSpPr/>
          <p:nvPr/>
        </p:nvSpPr>
        <p:spPr>
          <a:xfrm>
            <a:off x="3354023" y="5238700"/>
            <a:ext cx="2729774" cy="41910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resumeSound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playAudio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(AUDIO_BUTTON1);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B90C1BA-4F8F-AE07-5FE6-1CBF191E490E}"/>
              </a:ext>
            </a:extLst>
          </p:cNvPr>
          <p:cNvCxnSpPr>
            <a:stCxn id="24" idx="2"/>
            <a:endCxn id="10" idx="0"/>
          </p:cNvCxnSpPr>
          <p:nvPr/>
        </p:nvCxnSpPr>
        <p:spPr>
          <a:xfrm>
            <a:off x="4718910" y="5657800"/>
            <a:ext cx="2" cy="434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904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arrowsToDirection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keyValue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13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B7D506-C584-FA79-DAAA-F88BEFD861CA}"/>
              </a:ext>
            </a:extLst>
          </p:cNvPr>
          <p:cNvSpPr/>
          <p:nvPr/>
        </p:nvSpPr>
        <p:spPr>
          <a:xfrm>
            <a:off x="4024797" y="1090906"/>
            <a:ext cx="1388228" cy="23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switch(</a:t>
            </a:r>
            <a:r>
              <a:rPr lang="en-US" altLang="ko-KR" sz="1100" dirty="0" err="1"/>
              <a:t>KeyValue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70893F-E2B9-C0CC-D6DA-98CFC15582BF}"/>
              </a:ext>
            </a:extLst>
          </p:cNvPr>
          <p:cNvSpPr/>
          <p:nvPr/>
        </p:nvSpPr>
        <p:spPr>
          <a:xfrm>
            <a:off x="2932973" y="1638672"/>
            <a:ext cx="3571875" cy="604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방향키에 따라 </a:t>
            </a:r>
            <a:r>
              <a:rPr lang="en-US" altLang="ko-KR" sz="1100" dirty="0"/>
              <a:t>LEFT,RIGHT,UP,DOWN </a:t>
            </a:r>
            <a:r>
              <a:rPr lang="ko-KR" altLang="en-US" sz="1100" dirty="0"/>
              <a:t>값 리턴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B7FC8D-6B4C-1156-628B-E7A29687434F}"/>
              </a:ext>
            </a:extLst>
          </p:cNvPr>
          <p:cNvSpPr/>
          <p:nvPr/>
        </p:nvSpPr>
        <p:spPr>
          <a:xfrm>
            <a:off x="3914047" y="2700357"/>
            <a:ext cx="1609725" cy="385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그외</a:t>
            </a:r>
            <a:r>
              <a:rPr lang="ko-KR" altLang="en-US" sz="1100" dirty="0"/>
              <a:t> 키는 </a:t>
            </a:r>
            <a:r>
              <a:rPr lang="en-US" altLang="ko-KR" sz="1100" dirty="0"/>
              <a:t>return -1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B313C40-29D8-C03F-C877-7304AEF8F09B}"/>
              </a:ext>
            </a:extLst>
          </p:cNvPr>
          <p:cNvCxnSpPr>
            <a:stCxn id="9" idx="2"/>
            <a:endCxn id="6" idx="0"/>
          </p:cNvCxnSpPr>
          <p:nvPr/>
        </p:nvCxnSpPr>
        <p:spPr>
          <a:xfrm flipH="1">
            <a:off x="4718911" y="747767"/>
            <a:ext cx="1" cy="343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7815E5B-E43F-1461-CF7B-947A2DF1AEE6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4718911" y="1325801"/>
            <a:ext cx="0" cy="312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EA6A556-B25E-7AC0-044A-1B1031DC916B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4718910" y="2243510"/>
            <a:ext cx="1" cy="456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3671784-23C6-6DBB-B3DB-67D8D628D8D5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>
            <a:off x="4718910" y="3086120"/>
            <a:ext cx="2" cy="3006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852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wasdToDirection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keyValue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14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D6C91E-2B7C-4B53-1AA1-3AABEF60CAD6}"/>
              </a:ext>
            </a:extLst>
          </p:cNvPr>
          <p:cNvSpPr/>
          <p:nvPr/>
        </p:nvSpPr>
        <p:spPr>
          <a:xfrm>
            <a:off x="4024797" y="1090906"/>
            <a:ext cx="1388228" cy="23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switch(</a:t>
            </a:r>
            <a:r>
              <a:rPr lang="en-US" altLang="ko-KR" sz="1100" dirty="0" err="1"/>
              <a:t>KeyValue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4590CF-000C-0351-F06A-F8676F332E7C}"/>
              </a:ext>
            </a:extLst>
          </p:cNvPr>
          <p:cNvSpPr/>
          <p:nvPr/>
        </p:nvSpPr>
        <p:spPr>
          <a:xfrm>
            <a:off x="2932973" y="1638672"/>
            <a:ext cx="3571875" cy="604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WASD</a:t>
            </a:r>
            <a:r>
              <a:rPr lang="ko-KR" altLang="en-US" sz="1100" dirty="0"/>
              <a:t>에 따라 </a:t>
            </a:r>
            <a:r>
              <a:rPr lang="en-US" altLang="ko-KR" sz="1100" dirty="0"/>
              <a:t>LEFT,RIGHT,UP,DOWN </a:t>
            </a:r>
            <a:r>
              <a:rPr lang="ko-KR" altLang="en-US" sz="1100" dirty="0"/>
              <a:t>값 리턴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6B446F-00AE-73E3-3FA3-C79B2D15B4BB}"/>
              </a:ext>
            </a:extLst>
          </p:cNvPr>
          <p:cNvSpPr/>
          <p:nvPr/>
        </p:nvSpPr>
        <p:spPr>
          <a:xfrm>
            <a:off x="3914047" y="2700357"/>
            <a:ext cx="1609725" cy="385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그외</a:t>
            </a:r>
            <a:r>
              <a:rPr lang="ko-KR" altLang="en-US" sz="1100" dirty="0"/>
              <a:t> 키는 </a:t>
            </a:r>
            <a:r>
              <a:rPr lang="en-US" altLang="ko-KR" sz="1100" dirty="0"/>
              <a:t>return -1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C9DCC5E-431F-35AF-C7B7-F986552F0CEB}"/>
              </a:ext>
            </a:extLst>
          </p:cNvPr>
          <p:cNvCxnSpPr>
            <a:endCxn id="11" idx="0"/>
          </p:cNvCxnSpPr>
          <p:nvPr/>
        </p:nvCxnSpPr>
        <p:spPr>
          <a:xfrm flipH="1">
            <a:off x="4718911" y="747767"/>
            <a:ext cx="1" cy="343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F7BF702-C4A0-6B63-3CB8-8F6E4465225D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4718911" y="1325801"/>
            <a:ext cx="0" cy="312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7243DF5-407D-B492-8FED-8AD57B0717F5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4718910" y="2243510"/>
            <a:ext cx="1" cy="456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EFA2275-0F84-19EB-78C1-4161301A07B0}"/>
              </a:ext>
            </a:extLst>
          </p:cNvPr>
          <p:cNvCxnSpPr>
            <a:stCxn id="13" idx="2"/>
          </p:cNvCxnSpPr>
          <p:nvPr/>
        </p:nvCxnSpPr>
        <p:spPr>
          <a:xfrm>
            <a:off x="4718910" y="3086120"/>
            <a:ext cx="2" cy="3006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33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bool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handleLocalKeypress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15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49725" y="619318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D8EDC5-D11A-9EDF-33D6-A5179D5787C8}"/>
              </a:ext>
            </a:extLst>
          </p:cNvPr>
          <p:cNvSpPr/>
          <p:nvPr/>
        </p:nvSpPr>
        <p:spPr>
          <a:xfrm>
            <a:off x="710837" y="895350"/>
            <a:ext cx="8016149" cy="4813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8D0AA0-F5A9-C740-5BA8-1184B0A8663E}"/>
              </a:ext>
            </a:extLst>
          </p:cNvPr>
          <p:cNvSpPr/>
          <p:nvPr/>
        </p:nvSpPr>
        <p:spPr>
          <a:xfrm>
            <a:off x="710837" y="895350"/>
            <a:ext cx="8016149" cy="23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키 입력 무한 루프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6D5D25E3-B665-9603-AB40-2861D14CB2DA}"/>
              </a:ext>
            </a:extLst>
          </p:cNvPr>
          <p:cNvSpPr/>
          <p:nvPr/>
        </p:nvSpPr>
        <p:spPr>
          <a:xfrm>
            <a:off x="3502025" y="1269082"/>
            <a:ext cx="2476500" cy="337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QUIT </a:t>
            </a:r>
            <a:r>
              <a:rPr lang="ko-KR" altLang="en-US" sz="1100" dirty="0"/>
              <a:t>입력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05AD66-A6FE-55B2-45CC-F2EFD4F565E2}"/>
              </a:ext>
            </a:extLst>
          </p:cNvPr>
          <p:cNvSpPr/>
          <p:nvPr/>
        </p:nvSpPr>
        <p:spPr>
          <a:xfrm>
            <a:off x="1428750" y="1238014"/>
            <a:ext cx="1606550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quit = true;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setTerm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(GAME_OVER);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74E76EE-6378-DA18-5864-5B27A145C286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3035300" y="1438039"/>
            <a:ext cx="4667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25212382-7B92-3D20-F7B5-1C5B04FE2B8E}"/>
              </a:ext>
            </a:extLst>
          </p:cNvPr>
          <p:cNvSpPr/>
          <p:nvPr/>
        </p:nvSpPr>
        <p:spPr>
          <a:xfrm>
            <a:off x="2708275" y="1785170"/>
            <a:ext cx="4064000" cy="29127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keyValue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== SDLK_ESCAPE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6B7F26B-A9D5-1A0B-9AC1-C8B03DA41754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4740275" y="1606996"/>
            <a:ext cx="0" cy="178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순서도: 종속 처리 20">
            <a:extLst>
              <a:ext uri="{FF2B5EF4-FFF2-40B4-BE49-F238E27FC236}">
                <a16:creationId xmlns:a16="http://schemas.microsoft.com/office/drawing/2014/main" id="{9ADD98E3-2FB2-D673-E3E5-C8A1A01CCD32}"/>
              </a:ext>
            </a:extLst>
          </p:cNvPr>
          <p:cNvSpPr/>
          <p:nvPr/>
        </p:nvSpPr>
        <p:spPr>
          <a:xfrm>
            <a:off x="1117156" y="1728535"/>
            <a:ext cx="1409700" cy="40005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pauseGame();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416F465-29AF-0B4D-FDBE-F5AFF71A816F}"/>
              </a:ext>
            </a:extLst>
          </p:cNvPr>
          <p:cNvCxnSpPr>
            <a:stCxn id="17" idx="1"/>
            <a:endCxn id="21" idx="3"/>
          </p:cNvCxnSpPr>
          <p:nvPr/>
        </p:nvCxnSpPr>
        <p:spPr>
          <a:xfrm flipH="1" flipV="1">
            <a:off x="2526856" y="1928560"/>
            <a:ext cx="181419" cy="2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FD0D26-A1A5-11B2-66EB-2945C17B6CAE}"/>
              </a:ext>
            </a:extLst>
          </p:cNvPr>
          <p:cNvSpPr/>
          <p:nvPr/>
        </p:nvSpPr>
        <p:spPr>
          <a:xfrm>
            <a:off x="1733550" y="2478809"/>
            <a:ext cx="6013450" cy="322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384436-A27C-B36C-1D72-B1C1B29FE20A}"/>
              </a:ext>
            </a:extLst>
          </p:cNvPr>
          <p:cNvSpPr/>
          <p:nvPr/>
        </p:nvSpPr>
        <p:spPr>
          <a:xfrm>
            <a:off x="1733550" y="2470565"/>
            <a:ext cx="6013450" cy="261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id = 0; id &lt;= 1 &amp;&amp; id &lt;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playersCount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id++</a:t>
            </a:r>
          </a:p>
        </p:txBody>
      </p:sp>
      <p:sp>
        <p:nvSpPr>
          <p:cNvPr id="37" name="순서도: 판단 36">
            <a:extLst>
              <a:ext uri="{FF2B5EF4-FFF2-40B4-BE49-F238E27FC236}">
                <a16:creationId xmlns:a16="http://schemas.microsoft.com/office/drawing/2014/main" id="{9E44A000-83B6-B3F6-816D-409B36B43A1B}"/>
              </a:ext>
            </a:extLst>
          </p:cNvPr>
          <p:cNvSpPr/>
          <p:nvPr/>
        </p:nvSpPr>
        <p:spPr>
          <a:xfrm>
            <a:off x="2473510" y="3040811"/>
            <a:ext cx="4527550" cy="34198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player-&gt;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playerType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== LOCAL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CE59F8D-EF6C-8A46-8EA5-3BFB5B3DA131}"/>
              </a:ext>
            </a:extLst>
          </p:cNvPr>
          <p:cNvSpPr/>
          <p:nvPr/>
        </p:nvSpPr>
        <p:spPr>
          <a:xfrm>
            <a:off x="3680255" y="3653246"/>
            <a:ext cx="2120039" cy="451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플레이어 </a:t>
            </a:r>
            <a:r>
              <a:rPr lang="ko-KR" altLang="en-US" sz="1100" dirty="0" err="1"/>
              <a:t>스네이크가</a:t>
            </a:r>
            <a:r>
              <a:rPr lang="ko-KR" altLang="en-US" sz="1100" dirty="0"/>
              <a:t> 이동 가능 상태인 경우 이동 키 입력 받음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E7261F0-A24F-9CF6-1A43-961780971615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4737285" y="3382791"/>
            <a:ext cx="2990" cy="270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순서도: 판단 46">
            <a:extLst>
              <a:ext uri="{FF2B5EF4-FFF2-40B4-BE49-F238E27FC236}">
                <a16:creationId xmlns:a16="http://schemas.microsoft.com/office/drawing/2014/main" id="{96E15210-EE42-D0E7-EF69-3C1287A1645B}"/>
              </a:ext>
            </a:extLst>
          </p:cNvPr>
          <p:cNvSpPr/>
          <p:nvPr/>
        </p:nvSpPr>
        <p:spPr>
          <a:xfrm>
            <a:off x="3429000" y="4374142"/>
            <a:ext cx="2622550" cy="34198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direction &gt;= 0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BF380E5-0ABE-2254-BFBB-3E1AA61EDF8D}"/>
              </a:ext>
            </a:extLst>
          </p:cNvPr>
          <p:cNvCxnSpPr>
            <a:cxnSpLocks/>
            <a:stCxn id="38" idx="2"/>
            <a:endCxn id="47" idx="0"/>
          </p:cNvCxnSpPr>
          <p:nvPr/>
        </p:nvCxnSpPr>
        <p:spPr>
          <a:xfrm>
            <a:off x="4740275" y="4105229"/>
            <a:ext cx="0" cy="268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순서도: 종속 처리 51">
            <a:extLst>
              <a:ext uri="{FF2B5EF4-FFF2-40B4-BE49-F238E27FC236}">
                <a16:creationId xmlns:a16="http://schemas.microsoft.com/office/drawing/2014/main" id="{8BB54D04-2FB0-4506-C27C-0705488AF9F1}"/>
              </a:ext>
            </a:extLst>
          </p:cNvPr>
          <p:cNvSpPr/>
          <p:nvPr/>
        </p:nvSpPr>
        <p:spPr>
          <a:xfrm>
            <a:off x="2613025" y="4924110"/>
            <a:ext cx="4254500" cy="55880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sendPlayerMovePacket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(id, direction);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changeSpriteDirection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(player-&gt;sprites-&gt;head, direction);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4ECB35E-4C94-2A8A-0A1E-F272D5FAC083}"/>
              </a:ext>
            </a:extLst>
          </p:cNvPr>
          <p:cNvCxnSpPr>
            <a:stCxn id="47" idx="2"/>
            <a:endCxn id="52" idx="0"/>
          </p:cNvCxnSpPr>
          <p:nvPr/>
        </p:nvCxnSpPr>
        <p:spPr>
          <a:xfrm>
            <a:off x="4740275" y="4716122"/>
            <a:ext cx="0" cy="207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68CA29E-D4FB-E154-47D6-11AFB0705DA1}"/>
              </a:ext>
            </a:extLst>
          </p:cNvPr>
          <p:cNvCxnSpPr>
            <a:cxnSpLocks/>
            <a:stCxn id="35" idx="2"/>
            <a:endCxn id="88" idx="0"/>
          </p:cNvCxnSpPr>
          <p:nvPr/>
        </p:nvCxnSpPr>
        <p:spPr>
          <a:xfrm>
            <a:off x="4740275" y="5708651"/>
            <a:ext cx="0" cy="155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1C7BA45-64AE-A22A-9D45-B5132717AAA3}"/>
              </a:ext>
            </a:extLst>
          </p:cNvPr>
          <p:cNvCxnSpPr>
            <a:cxnSpLocks/>
            <a:stCxn id="52" idx="2"/>
            <a:endCxn id="35" idx="2"/>
          </p:cNvCxnSpPr>
          <p:nvPr/>
        </p:nvCxnSpPr>
        <p:spPr>
          <a:xfrm>
            <a:off x="4740275" y="5482910"/>
            <a:ext cx="0" cy="225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B781C6FA-E788-5F99-74A3-73E77D3F1BF0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 flipV="1">
            <a:off x="2146300" y="3211801"/>
            <a:ext cx="327210" cy="25050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001B3AFA-73F8-2DF3-DC56-C21B84EB84AB}"/>
              </a:ext>
            </a:extLst>
          </p:cNvPr>
          <p:cNvCxnSpPr>
            <a:stCxn id="21" idx="2"/>
            <a:endCxn id="36" idx="0"/>
          </p:cNvCxnSpPr>
          <p:nvPr/>
        </p:nvCxnSpPr>
        <p:spPr>
          <a:xfrm rot="16200000" flipH="1">
            <a:off x="3110150" y="840440"/>
            <a:ext cx="341980" cy="291826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DD49A50-942B-7A95-D63F-49D41DC3E161}"/>
              </a:ext>
            </a:extLst>
          </p:cNvPr>
          <p:cNvCxnSpPr>
            <a:stCxn id="17" idx="2"/>
            <a:endCxn id="36" idx="0"/>
          </p:cNvCxnSpPr>
          <p:nvPr/>
        </p:nvCxnSpPr>
        <p:spPr>
          <a:xfrm>
            <a:off x="4740275" y="2076449"/>
            <a:ext cx="0" cy="394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A9C386B-5841-0850-0777-288F62C7D51D}"/>
              </a:ext>
            </a:extLst>
          </p:cNvPr>
          <p:cNvSpPr/>
          <p:nvPr/>
        </p:nvSpPr>
        <p:spPr>
          <a:xfrm>
            <a:off x="4192964" y="5863824"/>
            <a:ext cx="1094621" cy="197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quit;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D86B18-6D6C-9C85-42DB-F37CDAE0105E}"/>
              </a:ext>
            </a:extLst>
          </p:cNvPr>
          <p:cNvCxnSpPr>
            <a:stCxn id="88" idx="2"/>
            <a:endCxn id="10" idx="0"/>
          </p:cNvCxnSpPr>
          <p:nvPr/>
        </p:nvCxnSpPr>
        <p:spPr>
          <a:xfrm>
            <a:off x="4740275" y="6061476"/>
            <a:ext cx="0" cy="131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16AF7094-1A63-9746-FAC5-81365372D6DA}"/>
              </a:ext>
            </a:extLst>
          </p:cNvPr>
          <p:cNvCxnSpPr>
            <a:stCxn id="13" idx="1"/>
          </p:cNvCxnSpPr>
          <p:nvPr/>
        </p:nvCxnSpPr>
        <p:spPr>
          <a:xfrm rot="10800000" flipV="1">
            <a:off x="920750" y="1438039"/>
            <a:ext cx="508000" cy="42706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84FCA42-0B38-4978-D3D6-2BC2CE51229A}"/>
              </a:ext>
            </a:extLst>
          </p:cNvPr>
          <p:cNvSpPr txBox="1"/>
          <p:nvPr/>
        </p:nvSpPr>
        <p:spPr>
          <a:xfrm>
            <a:off x="3052763" y="1182380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8AF7E0-1031-627D-77C2-833FB65197A1}"/>
              </a:ext>
            </a:extLst>
          </p:cNvPr>
          <p:cNvSpPr txBox="1"/>
          <p:nvPr/>
        </p:nvSpPr>
        <p:spPr>
          <a:xfrm>
            <a:off x="2526856" y="1690199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9BF6349-A725-F36B-665F-10AC1E2A6474}"/>
              </a:ext>
            </a:extLst>
          </p:cNvPr>
          <p:cNvSpPr txBox="1"/>
          <p:nvPr/>
        </p:nvSpPr>
        <p:spPr>
          <a:xfrm>
            <a:off x="4302878" y="3354638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69A4959-4D02-6189-40D2-67F12F09BF75}"/>
              </a:ext>
            </a:extLst>
          </p:cNvPr>
          <p:cNvSpPr txBox="1"/>
          <p:nvPr/>
        </p:nvSpPr>
        <p:spPr>
          <a:xfrm>
            <a:off x="4302878" y="4685631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9E5354E-CC9A-914C-2D1F-FD3D7F300C20}"/>
              </a:ext>
            </a:extLst>
          </p:cNvPr>
          <p:cNvCxnSpPr>
            <a:stCxn id="47" idx="1"/>
          </p:cNvCxnSpPr>
          <p:nvPr/>
        </p:nvCxnSpPr>
        <p:spPr>
          <a:xfrm flipH="1">
            <a:off x="2146299" y="4545132"/>
            <a:ext cx="12827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5CCBA9A-64DD-C4EC-62D3-53C58DBD364C}"/>
              </a:ext>
            </a:extLst>
          </p:cNvPr>
          <p:cNvSpPr txBox="1"/>
          <p:nvPr/>
        </p:nvSpPr>
        <p:spPr>
          <a:xfrm>
            <a:off x="4302878" y="2044768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5D6B95A-2912-90F3-B963-C9F6CC27F540}"/>
              </a:ext>
            </a:extLst>
          </p:cNvPr>
          <p:cNvSpPr txBox="1"/>
          <p:nvPr/>
        </p:nvSpPr>
        <p:spPr>
          <a:xfrm>
            <a:off x="4242176" y="1543316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693C01A-D5AE-5FF1-8B08-B6C65E05D72E}"/>
              </a:ext>
            </a:extLst>
          </p:cNvPr>
          <p:cNvSpPr txBox="1"/>
          <p:nvPr/>
        </p:nvSpPr>
        <p:spPr>
          <a:xfrm>
            <a:off x="2166824" y="2971395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3A6817-F95E-30E0-45D5-84F2FA58B15F}"/>
              </a:ext>
            </a:extLst>
          </p:cNvPr>
          <p:cNvSpPr txBox="1"/>
          <p:nvPr/>
        </p:nvSpPr>
        <p:spPr>
          <a:xfrm>
            <a:off x="2854873" y="4289388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6764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handleLanKeypress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16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CE29A1C9-5855-1523-6AFE-A7C1F1FC8D3E}"/>
              </a:ext>
            </a:extLst>
          </p:cNvPr>
          <p:cNvSpPr/>
          <p:nvPr/>
        </p:nvSpPr>
        <p:spPr>
          <a:xfrm>
            <a:off x="2813912" y="938506"/>
            <a:ext cx="3810000" cy="30480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status = recvLanPacket(&amp;packet);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09A6711C-474A-C9FE-9046-3E3F547CD44E}"/>
              </a:ext>
            </a:extLst>
          </p:cNvPr>
          <p:cNvSpPr/>
          <p:nvPr/>
        </p:nvSpPr>
        <p:spPr>
          <a:xfrm>
            <a:off x="3912462" y="1429898"/>
            <a:ext cx="1612900" cy="3048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!status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8676F4-1863-BEE6-12D1-098B98953DFB}"/>
              </a:ext>
            </a:extLst>
          </p:cNvPr>
          <p:cNvSpPr/>
          <p:nvPr/>
        </p:nvSpPr>
        <p:spPr>
          <a:xfrm>
            <a:off x="2355614" y="1455298"/>
            <a:ext cx="779435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return;</a:t>
            </a:r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E60B7B14-A9E8-2185-7F6B-7B4389477E38}"/>
              </a:ext>
            </a:extLst>
          </p:cNvPr>
          <p:cNvSpPr/>
          <p:nvPr/>
        </p:nvSpPr>
        <p:spPr>
          <a:xfrm>
            <a:off x="2528162" y="1966096"/>
            <a:ext cx="4381500" cy="3048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type == HEADER_PLAYERMOVE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960A4E1-E843-D5AC-DD1F-3726EE6D6EB9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190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7C64481-296C-F7DB-1E36-854AECE160B7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4718912" y="1243306"/>
            <a:ext cx="0" cy="186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759DC1-833E-60C4-BD28-CFADDE03A34D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3135049" y="1582298"/>
            <a:ext cx="777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9BF155A-CE3D-112B-E391-D62C086618EA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4718912" y="1734698"/>
            <a:ext cx="0" cy="231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EBE00E-D562-CBD2-BD0A-A23261EC1FE4}"/>
              </a:ext>
            </a:extLst>
          </p:cNvPr>
          <p:cNvSpPr/>
          <p:nvPr/>
        </p:nvSpPr>
        <p:spPr>
          <a:xfrm>
            <a:off x="3794987" y="2495982"/>
            <a:ext cx="1847850" cy="260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플레이어 이동 정보 저장</a:t>
            </a:r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385D6DF8-B8A6-B283-C011-9D6EF891AD87}"/>
              </a:ext>
            </a:extLst>
          </p:cNvPr>
          <p:cNvSpPr/>
          <p:nvPr/>
        </p:nvSpPr>
        <p:spPr>
          <a:xfrm>
            <a:off x="2804387" y="2993686"/>
            <a:ext cx="3829050" cy="35488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player-&gt;sprites-&gt;head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BC457A-27B0-1B2C-E8FF-CD8FFE04A813}"/>
              </a:ext>
            </a:extLst>
          </p:cNvPr>
          <p:cNvCxnSpPr>
            <a:stCxn id="13" idx="2"/>
            <a:endCxn id="23" idx="0"/>
          </p:cNvCxnSpPr>
          <p:nvPr/>
        </p:nvCxnSpPr>
        <p:spPr>
          <a:xfrm>
            <a:off x="4718912" y="2270896"/>
            <a:ext cx="0" cy="225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B13EE6-4CD1-1603-F1BA-41A42B0F4852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4718912" y="2756332"/>
            <a:ext cx="0" cy="2373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순서도: 종속 처리 29">
            <a:extLst>
              <a:ext uri="{FF2B5EF4-FFF2-40B4-BE49-F238E27FC236}">
                <a16:creationId xmlns:a16="http://schemas.microsoft.com/office/drawing/2014/main" id="{8081B63F-FA67-B541-6056-07E97567627C}"/>
              </a:ext>
            </a:extLst>
          </p:cNvPr>
          <p:cNvSpPr/>
          <p:nvPr/>
        </p:nvSpPr>
        <p:spPr>
          <a:xfrm>
            <a:off x="1753462" y="3545265"/>
            <a:ext cx="5930900" cy="256798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changeSpriteDirection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(player-&gt;sprites-&gt;head, direction);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C6C8488-DAD2-150B-DE9F-505C54F2FCDB}"/>
              </a:ext>
            </a:extLst>
          </p:cNvPr>
          <p:cNvCxnSpPr>
            <a:stCxn id="24" idx="2"/>
            <a:endCxn id="30" idx="0"/>
          </p:cNvCxnSpPr>
          <p:nvPr/>
        </p:nvCxnSpPr>
        <p:spPr>
          <a:xfrm>
            <a:off x="4718912" y="3348570"/>
            <a:ext cx="0" cy="196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D5E3E65D-2A89-FEA3-D262-CA0EFD598640}"/>
              </a:ext>
            </a:extLst>
          </p:cNvPr>
          <p:cNvSpPr/>
          <p:nvPr/>
        </p:nvSpPr>
        <p:spPr>
          <a:xfrm>
            <a:off x="2752430" y="3982560"/>
            <a:ext cx="3932963" cy="34938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type == HEADER_GAMEOVER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EFD5CC5-4C5F-EF3B-00FF-0346D8641DA5}"/>
              </a:ext>
            </a:extLst>
          </p:cNvPr>
          <p:cNvSpPr/>
          <p:nvPr/>
        </p:nvSpPr>
        <p:spPr>
          <a:xfrm>
            <a:off x="2912336" y="4617444"/>
            <a:ext cx="3613150" cy="381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fprintf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(stderr, "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recv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: game over, %d\n", -1);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setTerm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(GAME_OVER);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58DF7BB-7482-3661-B37E-B2DFD0BF036B}"/>
              </a:ext>
            </a:extLst>
          </p:cNvPr>
          <p:cNvCxnSpPr>
            <a:stCxn id="33" idx="2"/>
            <a:endCxn id="36" idx="0"/>
          </p:cNvCxnSpPr>
          <p:nvPr/>
        </p:nvCxnSpPr>
        <p:spPr>
          <a:xfrm flipH="1">
            <a:off x="4718911" y="4331949"/>
            <a:ext cx="1" cy="285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E39635B-CE11-6A43-09F6-AD0BFEE38E74}"/>
              </a:ext>
            </a:extLst>
          </p:cNvPr>
          <p:cNvCxnSpPr>
            <a:stCxn id="36" idx="2"/>
            <a:endCxn id="10" idx="0"/>
          </p:cNvCxnSpPr>
          <p:nvPr/>
        </p:nvCxnSpPr>
        <p:spPr>
          <a:xfrm>
            <a:off x="4718911" y="4999299"/>
            <a:ext cx="1" cy="1093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02ED8411-340C-19D5-BCF9-A36CB1004425}"/>
              </a:ext>
            </a:extLst>
          </p:cNvPr>
          <p:cNvCxnSpPr>
            <a:cxnSpLocks/>
            <a:stCxn id="13" idx="1"/>
            <a:endCxn id="33" idx="1"/>
          </p:cNvCxnSpPr>
          <p:nvPr/>
        </p:nvCxnSpPr>
        <p:spPr>
          <a:xfrm rot="10800000" flipH="1" flipV="1">
            <a:off x="2528162" y="2118495"/>
            <a:ext cx="224268" cy="2038759"/>
          </a:xfrm>
          <a:prstGeom prst="bentConnector3">
            <a:avLst>
              <a:gd name="adj1" fmla="val -57761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06D6B8FF-CD41-AF4D-50FD-EE1F2FFF83EE}"/>
              </a:ext>
            </a:extLst>
          </p:cNvPr>
          <p:cNvCxnSpPr>
            <a:stCxn id="30" idx="3"/>
            <a:endCxn id="10" idx="3"/>
          </p:cNvCxnSpPr>
          <p:nvPr/>
        </p:nvCxnSpPr>
        <p:spPr>
          <a:xfrm flipH="1">
            <a:off x="5309462" y="3673664"/>
            <a:ext cx="2374900" cy="2548171"/>
          </a:xfrm>
          <a:prstGeom prst="bentConnector3">
            <a:avLst>
              <a:gd name="adj1" fmla="val -96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BE6F8D7B-8DF8-370B-6C4D-4CD59AB665CE}"/>
              </a:ext>
            </a:extLst>
          </p:cNvPr>
          <p:cNvCxnSpPr>
            <a:stCxn id="24" idx="3"/>
            <a:endCxn id="10" idx="3"/>
          </p:cNvCxnSpPr>
          <p:nvPr/>
        </p:nvCxnSpPr>
        <p:spPr>
          <a:xfrm flipH="1">
            <a:off x="5309462" y="3171128"/>
            <a:ext cx="1323975" cy="3050707"/>
          </a:xfrm>
          <a:prstGeom prst="bentConnector3">
            <a:avLst>
              <a:gd name="adj1" fmla="val -9688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43F8C8C-5647-2570-068D-4768659D2E7A}"/>
              </a:ext>
            </a:extLst>
          </p:cNvPr>
          <p:cNvCxnSpPr>
            <a:stCxn id="12" idx="1"/>
            <a:endCxn id="10" idx="1"/>
          </p:cNvCxnSpPr>
          <p:nvPr/>
        </p:nvCxnSpPr>
        <p:spPr>
          <a:xfrm rot="10800000" flipH="1" flipV="1">
            <a:off x="2355614" y="1582297"/>
            <a:ext cx="1772748" cy="4639537"/>
          </a:xfrm>
          <a:prstGeom prst="bentConnector3">
            <a:avLst>
              <a:gd name="adj1" fmla="val -9635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98148BB-6020-B2FC-C98A-E5F1314EF4F6}"/>
              </a:ext>
            </a:extLst>
          </p:cNvPr>
          <p:cNvSpPr txBox="1"/>
          <p:nvPr/>
        </p:nvSpPr>
        <p:spPr>
          <a:xfrm>
            <a:off x="3366312" y="1327003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A7CDF0-22F0-10B6-D028-86D5C64A7E2F}"/>
              </a:ext>
            </a:extLst>
          </p:cNvPr>
          <p:cNvSpPr txBox="1"/>
          <p:nvPr/>
        </p:nvSpPr>
        <p:spPr>
          <a:xfrm>
            <a:off x="4243523" y="2247368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1C4F77-DD87-1EF9-28AA-2970BDAE313F}"/>
              </a:ext>
            </a:extLst>
          </p:cNvPr>
          <p:cNvSpPr txBox="1"/>
          <p:nvPr/>
        </p:nvSpPr>
        <p:spPr>
          <a:xfrm>
            <a:off x="4736341" y="331611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2D7FC8-BA80-2300-4D84-0C1F09B0CE5B}"/>
              </a:ext>
            </a:extLst>
          </p:cNvPr>
          <p:cNvSpPr txBox="1"/>
          <p:nvPr/>
        </p:nvSpPr>
        <p:spPr>
          <a:xfrm>
            <a:off x="4222479" y="4343891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9D7B421-52DF-3540-E4DE-001E6AE69699}"/>
              </a:ext>
            </a:extLst>
          </p:cNvPr>
          <p:cNvCxnSpPr>
            <a:stCxn id="33" idx="3"/>
            <a:endCxn id="10" idx="3"/>
          </p:cNvCxnSpPr>
          <p:nvPr/>
        </p:nvCxnSpPr>
        <p:spPr>
          <a:xfrm flipH="1">
            <a:off x="5309462" y="4157255"/>
            <a:ext cx="1375931" cy="2064580"/>
          </a:xfrm>
          <a:prstGeom prst="bentConnector3">
            <a:avLst>
              <a:gd name="adj1" fmla="val -1661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BB3D7F9-3707-D4CD-D3D2-745EB4D773A0}"/>
              </a:ext>
            </a:extLst>
          </p:cNvPr>
          <p:cNvSpPr txBox="1"/>
          <p:nvPr/>
        </p:nvSpPr>
        <p:spPr>
          <a:xfrm>
            <a:off x="1904966" y="1861697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C45E9C-AC57-014F-9860-0B114770F449}"/>
              </a:ext>
            </a:extLst>
          </p:cNvPr>
          <p:cNvSpPr txBox="1"/>
          <p:nvPr/>
        </p:nvSpPr>
        <p:spPr>
          <a:xfrm>
            <a:off x="4263434" y="1722570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1FBBB5-4055-56D2-A8F9-3DCCF177A3E5}"/>
              </a:ext>
            </a:extLst>
          </p:cNvPr>
          <p:cNvSpPr txBox="1"/>
          <p:nvPr/>
        </p:nvSpPr>
        <p:spPr>
          <a:xfrm>
            <a:off x="7396079" y="2909518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7F127E-F47C-31D2-8CA2-C8CE0A69B550}"/>
              </a:ext>
            </a:extLst>
          </p:cNvPr>
          <p:cNvSpPr txBox="1"/>
          <p:nvPr/>
        </p:nvSpPr>
        <p:spPr>
          <a:xfrm>
            <a:off x="7024587" y="4676301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2707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gameLoop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17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3985853" y="6147932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0210B9-C389-CE40-D5CD-A74EFA307D0C}"/>
              </a:ext>
            </a:extLst>
          </p:cNvPr>
          <p:cNvSpPr/>
          <p:nvPr/>
        </p:nvSpPr>
        <p:spPr>
          <a:xfrm>
            <a:off x="311150" y="1012564"/>
            <a:ext cx="8534400" cy="4677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E45486-6940-EB49-3A7B-B18A60718304}"/>
              </a:ext>
            </a:extLst>
          </p:cNvPr>
          <p:cNvSpPr/>
          <p:nvPr/>
        </p:nvSpPr>
        <p:spPr>
          <a:xfrm>
            <a:off x="309388" y="965200"/>
            <a:ext cx="8536162" cy="23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bool quit = 0; !quit;</a:t>
            </a:r>
          </a:p>
        </p:txBody>
      </p:sp>
      <p:sp>
        <p:nvSpPr>
          <p:cNvPr id="13" name="순서도: 종속 처리 12">
            <a:extLst>
              <a:ext uri="{FF2B5EF4-FFF2-40B4-BE49-F238E27FC236}">
                <a16:creationId xmlns:a16="http://schemas.microsoft.com/office/drawing/2014/main" id="{2B5C91FF-2937-9F9D-9123-29EAF2DE4A18}"/>
              </a:ext>
            </a:extLst>
          </p:cNvPr>
          <p:cNvSpPr/>
          <p:nvPr/>
        </p:nvSpPr>
        <p:spPr>
          <a:xfrm>
            <a:off x="3086100" y="1297062"/>
            <a:ext cx="3136900" cy="24765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quit = handleLocalKeypress();</a:t>
            </a: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88BD8BEE-E600-95CD-C54C-A0F0EA2831B6}"/>
              </a:ext>
            </a:extLst>
          </p:cNvPr>
          <p:cNvSpPr/>
          <p:nvPr/>
        </p:nvSpPr>
        <p:spPr>
          <a:xfrm>
            <a:off x="4165066" y="1710937"/>
            <a:ext cx="978967" cy="3365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quit</a:t>
            </a:r>
          </a:p>
        </p:txBody>
      </p:sp>
      <p:sp>
        <p:nvSpPr>
          <p:cNvPr id="15" name="순서도: 종속 처리 14">
            <a:extLst>
              <a:ext uri="{FF2B5EF4-FFF2-40B4-BE49-F238E27FC236}">
                <a16:creationId xmlns:a16="http://schemas.microsoft.com/office/drawing/2014/main" id="{3F3375A3-CFA2-DEFE-D3EA-3DE92B845AC6}"/>
              </a:ext>
            </a:extLst>
          </p:cNvPr>
          <p:cNvSpPr/>
          <p:nvPr/>
        </p:nvSpPr>
        <p:spPr>
          <a:xfrm>
            <a:off x="5738453" y="1755387"/>
            <a:ext cx="2324100" cy="24765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sendGameOverPacket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(3)</a:t>
            </a:r>
          </a:p>
        </p:txBody>
      </p:sp>
      <p:sp>
        <p:nvSpPr>
          <p:cNvPr id="16" name="순서도: 종속 처리 15">
            <a:extLst>
              <a:ext uri="{FF2B5EF4-FFF2-40B4-BE49-F238E27FC236}">
                <a16:creationId xmlns:a16="http://schemas.microsoft.com/office/drawing/2014/main" id="{EAC792B7-BE84-7718-F9A0-A139A0F97FEB}"/>
              </a:ext>
            </a:extLst>
          </p:cNvPr>
          <p:cNvSpPr/>
          <p:nvPr/>
        </p:nvSpPr>
        <p:spPr>
          <a:xfrm>
            <a:off x="311150" y="2295435"/>
            <a:ext cx="2209800" cy="23489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handleLanKeypress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659AACB2-493B-E67B-6231-7E9C71640659}"/>
              </a:ext>
            </a:extLst>
          </p:cNvPr>
          <p:cNvSpPr/>
          <p:nvPr/>
        </p:nvSpPr>
        <p:spPr>
          <a:xfrm>
            <a:off x="2708275" y="2244608"/>
            <a:ext cx="3892550" cy="3365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lanClientSocket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!= 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DDE5B7-E868-B746-6B77-63C2AA6ADA0A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654550" y="1544712"/>
            <a:ext cx="0" cy="166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78AD4F-247F-370F-E6AB-302F0AE02AFE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4654550" y="2047487"/>
            <a:ext cx="0" cy="197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9C27D1D-1794-1CEE-D2C7-76076CF5D9D1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2520950" y="2412883"/>
            <a:ext cx="1873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8229ED-B85E-86A7-9FA1-2EB1351B088B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5144033" y="1879212"/>
            <a:ext cx="5944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순서도: 종속 처리 29">
            <a:extLst>
              <a:ext uri="{FF2B5EF4-FFF2-40B4-BE49-F238E27FC236}">
                <a16:creationId xmlns:a16="http://schemas.microsoft.com/office/drawing/2014/main" id="{79FA4F8B-E9A7-E7B0-47DF-AC6E68E463FB}"/>
              </a:ext>
            </a:extLst>
          </p:cNvPr>
          <p:cNvSpPr/>
          <p:nvPr/>
        </p:nvSpPr>
        <p:spPr>
          <a:xfrm>
            <a:off x="3897674" y="2733379"/>
            <a:ext cx="1513750" cy="24435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updateMap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C8DB0D4-DFF0-4530-E662-B3264C0B247E}"/>
              </a:ext>
            </a:extLst>
          </p:cNvPr>
          <p:cNvCxnSpPr>
            <a:stCxn id="15" idx="2"/>
            <a:endCxn id="17" idx="3"/>
          </p:cNvCxnSpPr>
          <p:nvPr/>
        </p:nvCxnSpPr>
        <p:spPr>
          <a:xfrm rot="5400000">
            <a:off x="6545741" y="2058121"/>
            <a:ext cx="409846" cy="2996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C0374B6-E8F6-F5BA-8F48-B19CF7BC1DC2}"/>
              </a:ext>
            </a:extLst>
          </p:cNvPr>
          <p:cNvCxnSpPr>
            <a:stCxn id="16" idx="2"/>
            <a:endCxn id="30" idx="1"/>
          </p:cNvCxnSpPr>
          <p:nvPr/>
        </p:nvCxnSpPr>
        <p:spPr>
          <a:xfrm rot="16200000" flipH="1">
            <a:off x="2494250" y="1452130"/>
            <a:ext cx="325224" cy="24816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8AB88E5-284A-0CAF-24B3-AD3BDE603EB0}"/>
              </a:ext>
            </a:extLst>
          </p:cNvPr>
          <p:cNvCxnSpPr>
            <a:stCxn id="17" idx="2"/>
            <a:endCxn id="30" idx="0"/>
          </p:cNvCxnSpPr>
          <p:nvPr/>
        </p:nvCxnSpPr>
        <p:spPr>
          <a:xfrm flipH="1">
            <a:off x="4654549" y="2581158"/>
            <a:ext cx="1" cy="152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D97D81-E946-C1DA-670C-2AA8EE226939}"/>
              </a:ext>
            </a:extLst>
          </p:cNvPr>
          <p:cNvSpPr/>
          <p:nvPr/>
        </p:nvSpPr>
        <p:spPr>
          <a:xfrm>
            <a:off x="4226355" y="3175424"/>
            <a:ext cx="856388" cy="25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AI</a:t>
            </a:r>
            <a:r>
              <a:rPr lang="ko-KR" altLang="en-US" sz="1100" dirty="0" err="1"/>
              <a:t>몹</a:t>
            </a:r>
            <a:r>
              <a:rPr lang="ko-KR" altLang="en-US" sz="1100" dirty="0"/>
              <a:t> 생성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77DCE9-E8F9-3BF5-582D-B43A3238F6B7}"/>
              </a:ext>
            </a:extLst>
          </p:cNvPr>
          <p:cNvSpPr/>
          <p:nvPr/>
        </p:nvSpPr>
        <p:spPr>
          <a:xfrm>
            <a:off x="4001710" y="3638547"/>
            <a:ext cx="1305678" cy="219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총알 이동시키기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190C820-9DD5-7359-02C2-1DFFA3AFE5A5}"/>
              </a:ext>
            </a:extLst>
          </p:cNvPr>
          <p:cNvCxnSpPr>
            <a:stCxn id="30" idx="2"/>
            <a:endCxn id="41" idx="0"/>
          </p:cNvCxnSpPr>
          <p:nvPr/>
        </p:nvCxnSpPr>
        <p:spPr>
          <a:xfrm>
            <a:off x="4654549" y="2977729"/>
            <a:ext cx="0" cy="197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04755F9-4932-8631-AF20-76CF7AA57A99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>
            <a:off x="4654549" y="3434148"/>
            <a:ext cx="0" cy="204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843F61E-0118-92C9-ED7E-3EF8F3921B77}"/>
              </a:ext>
            </a:extLst>
          </p:cNvPr>
          <p:cNvSpPr/>
          <p:nvPr/>
        </p:nvSpPr>
        <p:spPr>
          <a:xfrm>
            <a:off x="4235324" y="3988541"/>
            <a:ext cx="838450" cy="24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맵 초기화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541D5F7-4169-180C-EAEB-7D7E1EEDF9FE}"/>
              </a:ext>
            </a:extLst>
          </p:cNvPr>
          <p:cNvSpPr/>
          <p:nvPr/>
        </p:nvSpPr>
        <p:spPr>
          <a:xfrm>
            <a:off x="3441699" y="4367101"/>
            <a:ext cx="2425700" cy="325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snake </a:t>
            </a:r>
            <a:r>
              <a:rPr lang="ko-KR" altLang="en-US" sz="1100" dirty="0"/>
              <a:t>애니메이션 업데이트 및 이동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59151FB-21FF-D0C4-786F-980F2384A3D5}"/>
              </a:ext>
            </a:extLst>
          </p:cNvPr>
          <p:cNvCxnSpPr>
            <a:stCxn id="42" idx="2"/>
            <a:endCxn id="47" idx="0"/>
          </p:cNvCxnSpPr>
          <p:nvPr/>
        </p:nvCxnSpPr>
        <p:spPr>
          <a:xfrm>
            <a:off x="4654549" y="3857740"/>
            <a:ext cx="0" cy="130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C9013C2-1142-8552-13CC-C4A67078FB80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>
            <a:off x="4654549" y="4232891"/>
            <a:ext cx="0" cy="134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6360DC2-696A-499E-140B-2E02BEA8F646}"/>
              </a:ext>
            </a:extLst>
          </p:cNvPr>
          <p:cNvCxnSpPr>
            <a:cxnSpLocks/>
            <a:stCxn id="48" idx="2"/>
            <a:endCxn id="59" idx="0"/>
          </p:cNvCxnSpPr>
          <p:nvPr/>
        </p:nvCxnSpPr>
        <p:spPr>
          <a:xfrm flipH="1">
            <a:off x="4649896" y="4692326"/>
            <a:ext cx="4653" cy="184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663A8638-C79C-7D9A-24CF-6AC8CF401877}"/>
              </a:ext>
            </a:extLst>
          </p:cNvPr>
          <p:cNvSpPr/>
          <p:nvPr/>
        </p:nvSpPr>
        <p:spPr>
          <a:xfrm>
            <a:off x="3992404" y="4876462"/>
            <a:ext cx="1314984" cy="3195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page2</a:t>
            </a:r>
            <a:endParaRPr lang="ko-KR" altLang="en-US" sz="1100" dirty="0"/>
          </a:p>
        </p:txBody>
      </p:sp>
      <p:sp>
        <p:nvSpPr>
          <p:cNvPr id="62" name="타원 61">
            <a:hlinkClick r:id="rId3" action="ppaction://hlinksldjump"/>
            <a:extLst>
              <a:ext uri="{FF2B5EF4-FFF2-40B4-BE49-F238E27FC236}">
                <a16:creationId xmlns:a16="http://schemas.microsoft.com/office/drawing/2014/main" id="{F61C0C22-0913-A8B4-1AD7-BEB271202063}"/>
              </a:ext>
            </a:extLst>
          </p:cNvPr>
          <p:cNvSpPr/>
          <p:nvPr/>
        </p:nvSpPr>
        <p:spPr>
          <a:xfrm>
            <a:off x="4203555" y="5294605"/>
            <a:ext cx="1030713" cy="254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979ECA8-0817-7AF9-B5CD-1D05382592D6}"/>
              </a:ext>
            </a:extLst>
          </p:cNvPr>
          <p:cNvCxnSpPr>
            <a:cxnSpLocks/>
          </p:cNvCxnSpPr>
          <p:nvPr/>
        </p:nvCxnSpPr>
        <p:spPr>
          <a:xfrm>
            <a:off x="4718912" y="5560938"/>
            <a:ext cx="0" cy="128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71389CD-0478-4591-B638-8B8FCD4819FF}"/>
              </a:ext>
            </a:extLst>
          </p:cNvPr>
          <p:cNvSpPr/>
          <p:nvPr/>
        </p:nvSpPr>
        <p:spPr>
          <a:xfrm>
            <a:off x="3961333" y="5835214"/>
            <a:ext cx="1231899" cy="1653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status;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FE783A4-2B8B-FA0B-4D3B-25A07D007FF0}"/>
              </a:ext>
            </a:extLst>
          </p:cNvPr>
          <p:cNvCxnSpPr>
            <a:stCxn id="6" idx="2"/>
            <a:endCxn id="67" idx="0"/>
          </p:cNvCxnSpPr>
          <p:nvPr/>
        </p:nvCxnSpPr>
        <p:spPr>
          <a:xfrm flipH="1">
            <a:off x="4577283" y="5689600"/>
            <a:ext cx="1067" cy="145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974B094-F7C0-D683-7CCF-067FAC372170}"/>
              </a:ext>
            </a:extLst>
          </p:cNvPr>
          <p:cNvCxnSpPr>
            <a:stCxn id="67" idx="2"/>
            <a:endCxn id="10" idx="0"/>
          </p:cNvCxnSpPr>
          <p:nvPr/>
        </p:nvCxnSpPr>
        <p:spPr>
          <a:xfrm flipH="1">
            <a:off x="4576403" y="6000585"/>
            <a:ext cx="880" cy="14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6A13DF7-12AB-9451-A842-430ADE42A7E8}"/>
              </a:ext>
            </a:extLst>
          </p:cNvPr>
          <p:cNvSpPr txBox="1"/>
          <p:nvPr/>
        </p:nvSpPr>
        <p:spPr>
          <a:xfrm>
            <a:off x="5166206" y="1605683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2BEC810-111A-81B6-0506-9A7C6634E06E}"/>
              </a:ext>
            </a:extLst>
          </p:cNvPr>
          <p:cNvSpPr txBox="1"/>
          <p:nvPr/>
        </p:nvSpPr>
        <p:spPr>
          <a:xfrm>
            <a:off x="2520950" y="2138487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CB5873A-2014-2114-26B7-56025FEE704B}"/>
              </a:ext>
            </a:extLst>
          </p:cNvPr>
          <p:cNvSpPr/>
          <p:nvPr/>
        </p:nvSpPr>
        <p:spPr>
          <a:xfrm>
            <a:off x="2698042" y="6121966"/>
            <a:ext cx="776115" cy="3100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</a:t>
            </a:r>
            <a:endParaRPr lang="ko-KR" altLang="en-US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21AB13D-AE7B-645D-7FC5-2C47319B4CB2}"/>
              </a:ext>
            </a:extLst>
          </p:cNvPr>
          <p:cNvCxnSpPr>
            <a:stCxn id="76" idx="6"/>
            <a:endCxn id="10" idx="1"/>
          </p:cNvCxnSpPr>
          <p:nvPr/>
        </p:nvCxnSpPr>
        <p:spPr>
          <a:xfrm>
            <a:off x="3474157" y="6277006"/>
            <a:ext cx="5116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D776577-DEA6-C542-2B33-460C72012CFB}"/>
              </a:ext>
            </a:extLst>
          </p:cNvPr>
          <p:cNvSpPr txBox="1"/>
          <p:nvPr/>
        </p:nvSpPr>
        <p:spPr>
          <a:xfrm>
            <a:off x="4239487" y="1982998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9CBB277-C320-8984-67CC-C65EEFFF577A}"/>
              </a:ext>
            </a:extLst>
          </p:cNvPr>
          <p:cNvSpPr txBox="1"/>
          <p:nvPr/>
        </p:nvSpPr>
        <p:spPr>
          <a:xfrm>
            <a:off x="4203555" y="2496926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5212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gameLoop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18</a:t>
            </a:fld>
            <a:endParaRPr kumimoji="1" lang="ko-Kore-KR" altLang="en-US" dirty="0"/>
          </a:p>
        </p:txBody>
      </p:sp>
      <p:sp>
        <p:nvSpPr>
          <p:cNvPr id="11" name="순서도: 종속 처리 10">
            <a:extLst>
              <a:ext uri="{FF2B5EF4-FFF2-40B4-BE49-F238E27FC236}">
                <a16:creationId xmlns:a16="http://schemas.microsoft.com/office/drawing/2014/main" id="{CEDC5623-18B4-5069-9D02-93C70B0B5A5F}"/>
              </a:ext>
            </a:extLst>
          </p:cNvPr>
          <p:cNvSpPr/>
          <p:nvPr/>
        </p:nvSpPr>
        <p:spPr>
          <a:xfrm>
            <a:off x="3566387" y="1057970"/>
            <a:ext cx="2305050" cy="53340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makeCross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render();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updateBuffDuration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8033D83-C622-8051-EFB6-7CA13B8D8295}"/>
              </a:ext>
            </a:extLst>
          </p:cNvPr>
          <p:cNvSpPr/>
          <p:nvPr/>
        </p:nvSpPr>
        <p:spPr>
          <a:xfrm>
            <a:off x="4061420" y="552112"/>
            <a:ext cx="1314984" cy="3195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page1</a:t>
            </a:r>
            <a:endParaRPr lang="ko-KR" altLang="en-US" sz="11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8B35D9B-2A60-EAE9-DD4B-9F0F00AA1545}"/>
              </a:ext>
            </a:extLst>
          </p:cNvPr>
          <p:cNvCxnSpPr>
            <a:stCxn id="12" idx="4"/>
            <a:endCxn id="11" idx="0"/>
          </p:cNvCxnSpPr>
          <p:nvPr/>
        </p:nvCxnSpPr>
        <p:spPr>
          <a:xfrm>
            <a:off x="4718912" y="871624"/>
            <a:ext cx="0" cy="186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41AA59-C9BD-EF3F-8640-BCF4F069B245}"/>
              </a:ext>
            </a:extLst>
          </p:cNvPr>
          <p:cNvSpPr/>
          <p:nvPr/>
        </p:nvSpPr>
        <p:spPr>
          <a:xfrm>
            <a:off x="228600" y="1777716"/>
            <a:ext cx="8629650" cy="13436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0256A8-7C0B-E07F-BB76-6FBCA6A4FB05}"/>
              </a:ext>
            </a:extLst>
          </p:cNvPr>
          <p:cNvSpPr/>
          <p:nvPr/>
        </p:nvSpPr>
        <p:spPr>
          <a:xfrm>
            <a:off x="228600" y="1777303"/>
            <a:ext cx="8629650" cy="258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playersCount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spritesCount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707E68F0-0FCF-6AF1-A584-06D945B4F1A0}"/>
              </a:ext>
            </a:extLst>
          </p:cNvPr>
          <p:cNvSpPr/>
          <p:nvPr/>
        </p:nvSpPr>
        <p:spPr>
          <a:xfrm>
            <a:off x="2946400" y="2137094"/>
            <a:ext cx="3536950" cy="25814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!spriteSnake[i]-&gt;num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4E894A-1E04-B7B6-0558-5DF5F28CB346}"/>
              </a:ext>
            </a:extLst>
          </p:cNvPr>
          <p:cNvSpPr/>
          <p:nvPr/>
        </p:nvSpPr>
        <p:spPr>
          <a:xfrm>
            <a:off x="2924789" y="2540146"/>
            <a:ext cx="3580172" cy="435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spriteSnake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 </a:t>
            </a:r>
            <a:r>
              <a:rPr lang="ko-KR" altLang="en-US" sz="1100" dirty="0"/>
              <a:t>삭제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ED53630-D98F-AC94-E082-96EF9D939B3E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4714875" y="2395241"/>
            <a:ext cx="0" cy="144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14385AF-5667-8D6D-F779-AEC0162B4E01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714875" y="2975222"/>
            <a:ext cx="0" cy="146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6B78CA3D-C64A-25F3-4120-7D5EDDF77A21}"/>
              </a:ext>
            </a:extLst>
          </p:cNvPr>
          <p:cNvSpPr/>
          <p:nvPr/>
        </p:nvSpPr>
        <p:spPr>
          <a:xfrm>
            <a:off x="3677081" y="3240663"/>
            <a:ext cx="1732688" cy="32223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willTerm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D18A1AC-6110-B288-FB7D-D9B6A0631C8D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4543425" y="3121323"/>
            <a:ext cx="0" cy="119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3454AE-F8F4-1821-FB64-4690BE141450}"/>
              </a:ext>
            </a:extLst>
          </p:cNvPr>
          <p:cNvSpPr/>
          <p:nvPr/>
        </p:nvSpPr>
        <p:spPr>
          <a:xfrm>
            <a:off x="4022725" y="3715895"/>
            <a:ext cx="1041400" cy="172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termCount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--;</a:t>
            </a:r>
          </a:p>
        </p:txBody>
      </p: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D8AB6D17-10A0-3FF3-800C-9DCE28800A0B}"/>
              </a:ext>
            </a:extLst>
          </p:cNvPr>
          <p:cNvSpPr/>
          <p:nvPr/>
        </p:nvSpPr>
        <p:spPr>
          <a:xfrm>
            <a:off x="3563506" y="4048967"/>
            <a:ext cx="1959837" cy="25814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termCount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14E4338-C910-AE37-0B97-0F2592DFEAF1}"/>
              </a:ext>
            </a:extLst>
          </p:cNvPr>
          <p:cNvSpPr/>
          <p:nvPr/>
        </p:nvSpPr>
        <p:spPr>
          <a:xfrm>
            <a:off x="2788657" y="4076526"/>
            <a:ext cx="622300" cy="203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break;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EF9A46E-FA74-B263-3E96-1A35D7FEA9AD}"/>
              </a:ext>
            </a:extLst>
          </p:cNvPr>
          <p:cNvCxnSpPr>
            <a:stCxn id="23" idx="2"/>
            <a:endCxn id="27" idx="0"/>
          </p:cNvCxnSpPr>
          <p:nvPr/>
        </p:nvCxnSpPr>
        <p:spPr>
          <a:xfrm>
            <a:off x="4543425" y="3562902"/>
            <a:ext cx="0" cy="152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52C919C-14EA-C29F-E713-3595A898A8EA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4543425" y="3888618"/>
            <a:ext cx="0" cy="160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16E8E06-F2C0-80D0-3D44-D4519471A9A2}"/>
              </a:ext>
            </a:extLst>
          </p:cNvPr>
          <p:cNvCxnSpPr>
            <a:stCxn id="28" idx="1"/>
            <a:endCxn id="29" idx="3"/>
          </p:cNvCxnSpPr>
          <p:nvPr/>
        </p:nvCxnSpPr>
        <p:spPr>
          <a:xfrm flipH="1" flipV="1">
            <a:off x="3410957" y="4178040"/>
            <a:ext cx="1525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D0F53D-FEBB-C21C-DAEE-E2B01248C88D}"/>
              </a:ext>
            </a:extLst>
          </p:cNvPr>
          <p:cNvSpPr/>
          <p:nvPr/>
        </p:nvSpPr>
        <p:spPr>
          <a:xfrm>
            <a:off x="198262" y="4467464"/>
            <a:ext cx="7866238" cy="1171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CACB1F-FA1F-DAF2-4E8A-AE42F03D9784}"/>
              </a:ext>
            </a:extLst>
          </p:cNvPr>
          <p:cNvSpPr/>
          <p:nvPr/>
        </p:nvSpPr>
        <p:spPr>
          <a:xfrm>
            <a:off x="200024" y="4467463"/>
            <a:ext cx="7864476" cy="15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playersCount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47" name="순서도: 판단 46">
            <a:extLst>
              <a:ext uri="{FF2B5EF4-FFF2-40B4-BE49-F238E27FC236}">
                <a16:creationId xmlns:a16="http://schemas.microsoft.com/office/drawing/2014/main" id="{A783C286-9095-12E1-1F8E-5CF2D882CA66}"/>
              </a:ext>
            </a:extLst>
          </p:cNvPr>
          <p:cNvSpPr/>
          <p:nvPr/>
        </p:nvSpPr>
        <p:spPr>
          <a:xfrm>
            <a:off x="2091258" y="4800682"/>
            <a:ext cx="4972050" cy="31223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]-&gt;sprites-&gt;head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38221C-82E0-BC89-3B42-352753476C3E}"/>
              </a:ext>
            </a:extLst>
          </p:cNvPr>
          <p:cNvSpPr/>
          <p:nvPr/>
        </p:nvSpPr>
        <p:spPr>
          <a:xfrm>
            <a:off x="3779379" y="5256529"/>
            <a:ext cx="1597025" cy="199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오버 처리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A175BCD-9BEE-3BC9-4063-05396416DA09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4577283" y="5112918"/>
            <a:ext cx="609" cy="143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4A50B42-7271-38FC-F041-639CC636C601}"/>
              </a:ext>
            </a:extLst>
          </p:cNvPr>
          <p:cNvSpPr/>
          <p:nvPr/>
        </p:nvSpPr>
        <p:spPr>
          <a:xfrm>
            <a:off x="476859" y="5147720"/>
            <a:ext cx="1403350" cy="217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alivePlayer = i;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1E6C86-EDEB-AEA1-5A51-8A8202534822}"/>
              </a:ext>
            </a:extLst>
          </p:cNvPr>
          <p:cNvCxnSpPr>
            <a:cxnSpLocks/>
            <a:stCxn id="47" idx="1"/>
            <a:endCxn id="53" idx="0"/>
          </p:cNvCxnSpPr>
          <p:nvPr/>
        </p:nvCxnSpPr>
        <p:spPr>
          <a:xfrm rot="10800000" flipV="1">
            <a:off x="1178534" y="4956800"/>
            <a:ext cx="912724" cy="1909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5B4A4A9-418C-78C6-F9B4-9AF83111749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4577892" y="5456057"/>
            <a:ext cx="0" cy="199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순서도: 판단 65">
            <a:extLst>
              <a:ext uri="{FF2B5EF4-FFF2-40B4-BE49-F238E27FC236}">
                <a16:creationId xmlns:a16="http://schemas.microsoft.com/office/drawing/2014/main" id="{BA2F56E7-178E-71B2-EC9E-E73D19785C6D}"/>
              </a:ext>
            </a:extLst>
          </p:cNvPr>
          <p:cNvSpPr/>
          <p:nvPr/>
        </p:nvSpPr>
        <p:spPr>
          <a:xfrm>
            <a:off x="3828498" y="5784407"/>
            <a:ext cx="1426328" cy="27346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isWin()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DDF3468-2392-97FB-A7F7-DCE7969B5A19}"/>
              </a:ext>
            </a:extLst>
          </p:cNvPr>
          <p:cNvSpPr/>
          <p:nvPr/>
        </p:nvSpPr>
        <p:spPr>
          <a:xfrm>
            <a:off x="1441450" y="5784407"/>
            <a:ext cx="1841500" cy="273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setTerm(STAGE_CLEAR);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AF57128-A79F-C26A-65FA-4128C9D8A92A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4541662" y="5655585"/>
            <a:ext cx="0" cy="128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CBEB114-A7E5-2304-55D7-3398A899D330}"/>
              </a:ext>
            </a:extLst>
          </p:cNvPr>
          <p:cNvCxnSpPr>
            <a:stCxn id="66" idx="1"/>
            <a:endCxn id="67" idx="3"/>
          </p:cNvCxnSpPr>
          <p:nvPr/>
        </p:nvCxnSpPr>
        <p:spPr>
          <a:xfrm flipH="1">
            <a:off x="3282950" y="5921139"/>
            <a:ext cx="545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타원 73">
            <a:hlinkClick r:id="rId3" action="ppaction://hlinksldjump"/>
            <a:extLst>
              <a:ext uri="{FF2B5EF4-FFF2-40B4-BE49-F238E27FC236}">
                <a16:creationId xmlns:a16="http://schemas.microsoft.com/office/drawing/2014/main" id="{BEB23D98-68D2-8057-23BA-257A2E21BCE4}"/>
              </a:ext>
            </a:extLst>
          </p:cNvPr>
          <p:cNvSpPr/>
          <p:nvPr/>
        </p:nvSpPr>
        <p:spPr>
          <a:xfrm>
            <a:off x="4028068" y="6161227"/>
            <a:ext cx="1030713" cy="254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DFD9C8E-57ED-E607-0BF1-A498B71FE346}"/>
              </a:ext>
            </a:extLst>
          </p:cNvPr>
          <p:cNvCxnSpPr>
            <a:stCxn id="66" idx="2"/>
            <a:endCxn id="74" idx="0"/>
          </p:cNvCxnSpPr>
          <p:nvPr/>
        </p:nvCxnSpPr>
        <p:spPr>
          <a:xfrm>
            <a:off x="4541662" y="6057871"/>
            <a:ext cx="1763" cy="103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44F1ADF5-F595-50C3-62E1-2535285B8F65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2543460" y="2266167"/>
            <a:ext cx="402941" cy="8551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B3ADCE8-9CE0-96BA-57DC-EDEF1292C250}"/>
              </a:ext>
            </a:extLst>
          </p:cNvPr>
          <p:cNvSpPr txBox="1"/>
          <p:nvPr/>
        </p:nvSpPr>
        <p:spPr>
          <a:xfrm>
            <a:off x="4205079" y="2322980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F8F1E259-EDBC-9272-6802-8793DC0DF80E}"/>
              </a:ext>
            </a:extLst>
          </p:cNvPr>
          <p:cNvCxnSpPr>
            <a:cxnSpLocks/>
            <a:stCxn id="28" idx="3"/>
            <a:endCxn id="74" idx="6"/>
          </p:cNvCxnSpPr>
          <p:nvPr/>
        </p:nvCxnSpPr>
        <p:spPr>
          <a:xfrm flipH="1">
            <a:off x="5058781" y="4178041"/>
            <a:ext cx="464562" cy="2110393"/>
          </a:xfrm>
          <a:prstGeom prst="bentConnector3">
            <a:avLst>
              <a:gd name="adj1" fmla="val -65200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178B7D01-3D01-18A7-03AB-16BCB833863A}"/>
              </a:ext>
            </a:extLst>
          </p:cNvPr>
          <p:cNvCxnSpPr>
            <a:stCxn id="23" idx="1"/>
          </p:cNvCxnSpPr>
          <p:nvPr/>
        </p:nvCxnSpPr>
        <p:spPr>
          <a:xfrm rot="10800000" flipV="1">
            <a:off x="2660651" y="3401783"/>
            <a:ext cx="1016431" cy="10656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D0556DF-2776-C7B9-F311-62DE49066C2C}"/>
              </a:ext>
            </a:extLst>
          </p:cNvPr>
          <p:cNvSpPr txBox="1"/>
          <p:nvPr/>
        </p:nvSpPr>
        <p:spPr>
          <a:xfrm>
            <a:off x="4041724" y="3496331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D303BB5-ACD7-250C-93EC-16CF2E5C62D1}"/>
              </a:ext>
            </a:extLst>
          </p:cNvPr>
          <p:cNvCxnSpPr>
            <a:stCxn id="53" idx="2"/>
          </p:cNvCxnSpPr>
          <p:nvPr/>
        </p:nvCxnSpPr>
        <p:spPr>
          <a:xfrm>
            <a:off x="1178534" y="5365337"/>
            <a:ext cx="0" cy="290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4DBFF243-1D18-1AC8-1705-362E636D5916}"/>
              </a:ext>
            </a:extLst>
          </p:cNvPr>
          <p:cNvCxnSpPr>
            <a:stCxn id="67" idx="2"/>
            <a:endCxn id="74" idx="2"/>
          </p:cNvCxnSpPr>
          <p:nvPr/>
        </p:nvCxnSpPr>
        <p:spPr>
          <a:xfrm rot="16200000" flipH="1">
            <a:off x="3079853" y="5340218"/>
            <a:ext cx="230563" cy="16658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타원 105">
            <a:hlinkClick r:id="rId3" action="ppaction://hlinksldjump"/>
            <a:extLst>
              <a:ext uri="{FF2B5EF4-FFF2-40B4-BE49-F238E27FC236}">
                <a16:creationId xmlns:a16="http://schemas.microsoft.com/office/drawing/2014/main" id="{5E148790-33D1-9B64-5447-34790F047ADC}"/>
              </a:ext>
            </a:extLst>
          </p:cNvPr>
          <p:cNvSpPr/>
          <p:nvPr/>
        </p:nvSpPr>
        <p:spPr>
          <a:xfrm>
            <a:off x="2788656" y="3660965"/>
            <a:ext cx="622301" cy="211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</a:t>
            </a:r>
            <a:endParaRPr lang="ko-KR" altLang="en-US" sz="1100" dirty="0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9907D83-6C9E-165B-4CE9-11A69B0D615D}"/>
              </a:ext>
            </a:extLst>
          </p:cNvPr>
          <p:cNvCxnSpPr>
            <a:cxnSpLocks/>
            <a:stCxn id="29" idx="0"/>
            <a:endCxn id="106" idx="4"/>
          </p:cNvCxnSpPr>
          <p:nvPr/>
        </p:nvCxnSpPr>
        <p:spPr>
          <a:xfrm flipV="1">
            <a:off x="3099807" y="3872725"/>
            <a:ext cx="0" cy="203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77F2AD9-7EDE-18DB-BAF4-E820C090C2BC}"/>
              </a:ext>
            </a:extLst>
          </p:cNvPr>
          <p:cNvSpPr txBox="1"/>
          <p:nvPr/>
        </p:nvSpPr>
        <p:spPr>
          <a:xfrm>
            <a:off x="3329946" y="3916826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AE983E0-015A-5507-C979-4EF754D87C83}"/>
              </a:ext>
            </a:extLst>
          </p:cNvPr>
          <p:cNvSpPr txBox="1"/>
          <p:nvPr/>
        </p:nvSpPr>
        <p:spPr>
          <a:xfrm>
            <a:off x="4032886" y="5029726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8A1098A-0C5A-0726-C52D-ECD82154CB8A}"/>
              </a:ext>
            </a:extLst>
          </p:cNvPr>
          <p:cNvSpPr txBox="1"/>
          <p:nvPr/>
        </p:nvSpPr>
        <p:spPr>
          <a:xfrm>
            <a:off x="3345486" y="5696211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1B0365C-098B-1615-2D3E-269059B764D8}"/>
              </a:ext>
            </a:extLst>
          </p:cNvPr>
          <p:cNvSpPr txBox="1"/>
          <p:nvPr/>
        </p:nvSpPr>
        <p:spPr>
          <a:xfrm>
            <a:off x="2438367" y="1996197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279BEEE-EE9E-4115-85D4-38F543E5872D}"/>
              </a:ext>
            </a:extLst>
          </p:cNvPr>
          <p:cNvSpPr txBox="1"/>
          <p:nvPr/>
        </p:nvSpPr>
        <p:spPr>
          <a:xfrm>
            <a:off x="3169049" y="3175894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FA68E74-8E1E-35F2-AB25-484E7C957DB3}"/>
              </a:ext>
            </a:extLst>
          </p:cNvPr>
          <p:cNvSpPr txBox="1"/>
          <p:nvPr/>
        </p:nvSpPr>
        <p:spPr>
          <a:xfrm>
            <a:off x="6228788" y="3915825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DC37780-447B-2DC5-DEF4-1A2287F6781A}"/>
              </a:ext>
            </a:extLst>
          </p:cNvPr>
          <p:cNvSpPr txBox="1"/>
          <p:nvPr/>
        </p:nvSpPr>
        <p:spPr>
          <a:xfrm>
            <a:off x="4641141" y="5959623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220BFD5-03C3-1CB3-B491-599EAF0F03DA}"/>
              </a:ext>
            </a:extLst>
          </p:cNvPr>
          <p:cNvSpPr txBox="1"/>
          <p:nvPr/>
        </p:nvSpPr>
        <p:spPr>
          <a:xfrm>
            <a:off x="1634896" y="4726237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625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static void CHECK()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19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D8CD81-E136-5AA3-8520-0BF03A9F68F0}"/>
              </a:ext>
            </a:extLst>
          </p:cNvPr>
          <p:cNvSpPr/>
          <p:nvPr/>
        </p:nvSpPr>
        <p:spPr>
          <a:xfrm>
            <a:off x="3365899" y="1524000"/>
            <a:ext cx="2706025" cy="403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CASSERT(sizeof(LanPacket) == 4);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73580D1-8595-7214-E965-0A99BF2896CE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776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41F763-F819-85F7-3588-7DC454286343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1927860"/>
            <a:ext cx="0" cy="4164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84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makeCross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E3ED25-6AA7-2DD4-2173-EC00DCAA4DA3}"/>
              </a:ext>
            </a:extLst>
          </p:cNvPr>
          <p:cNvSpPr/>
          <p:nvPr/>
        </p:nvSpPr>
        <p:spPr>
          <a:xfrm>
            <a:off x="3201077" y="1054100"/>
            <a:ext cx="303743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1B60E7-B75A-B095-170B-06373070D227}"/>
              </a:ext>
            </a:extLst>
          </p:cNvPr>
          <p:cNvSpPr/>
          <p:nvPr/>
        </p:nvSpPr>
        <p:spPr>
          <a:xfrm>
            <a:off x="3199315" y="1054100"/>
            <a:ext cx="3039194" cy="23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모든 </a:t>
            </a:r>
            <a:r>
              <a:rPr lang="ko-KR" altLang="en-US" sz="1100" dirty="0" err="1"/>
              <a:t>스프라이트</a:t>
            </a:r>
            <a:endParaRPr lang="ko-KR" altLang="en-US" sz="1100" dirty="0"/>
          </a:p>
        </p:txBody>
      </p:sp>
      <p:sp>
        <p:nvSpPr>
          <p:cNvPr id="12" name="순서도: 종속 처리 11">
            <a:extLst>
              <a:ext uri="{FF2B5EF4-FFF2-40B4-BE49-F238E27FC236}">
                <a16:creationId xmlns:a16="http://schemas.microsoft.com/office/drawing/2014/main" id="{9E03B395-50DF-8C2E-6732-810368E27255}"/>
              </a:ext>
            </a:extLst>
          </p:cNvPr>
          <p:cNvSpPr/>
          <p:nvPr/>
        </p:nvSpPr>
        <p:spPr>
          <a:xfrm>
            <a:off x="3687037" y="1397239"/>
            <a:ext cx="2063750" cy="46990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makeSnakeCross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E6AEEF8-F58C-4489-EA50-5EDF8A483BE8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4718912" y="747767"/>
            <a:ext cx="0" cy="306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6C7335-512B-AB05-BC97-88C155F63DC6}"/>
              </a:ext>
            </a:extLst>
          </p:cNvPr>
          <p:cNvSpPr/>
          <p:nvPr/>
        </p:nvSpPr>
        <p:spPr>
          <a:xfrm>
            <a:off x="1393806" y="2362200"/>
            <a:ext cx="6648450" cy="221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323BE9-7F8F-FB25-8F64-1EA49B5F9637}"/>
              </a:ext>
            </a:extLst>
          </p:cNvPr>
          <p:cNvSpPr/>
          <p:nvPr/>
        </p:nvSpPr>
        <p:spPr>
          <a:xfrm>
            <a:off x="1395568" y="2362200"/>
            <a:ext cx="6648450" cy="23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모든 총알</a:t>
            </a:r>
          </a:p>
        </p:txBody>
      </p:sp>
      <p:sp>
        <p:nvSpPr>
          <p:cNvPr id="18" name="순서도: 종속 처리 17">
            <a:extLst>
              <a:ext uri="{FF2B5EF4-FFF2-40B4-BE49-F238E27FC236}">
                <a16:creationId xmlns:a16="http://schemas.microsoft.com/office/drawing/2014/main" id="{30CE34F9-D0E8-1367-C118-AC65E0AFC0AF}"/>
              </a:ext>
            </a:extLst>
          </p:cNvPr>
          <p:cNvSpPr/>
          <p:nvPr/>
        </p:nvSpPr>
        <p:spPr>
          <a:xfrm>
            <a:off x="3235643" y="2781062"/>
            <a:ext cx="2964773" cy="23269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makeBulletCross(p-&gt;element)</a:t>
            </a:r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F4A050F5-B54D-E568-B29E-64FF4E05A0A5}"/>
              </a:ext>
            </a:extLst>
          </p:cNvPr>
          <p:cNvSpPr/>
          <p:nvPr/>
        </p:nvSpPr>
        <p:spPr>
          <a:xfrm>
            <a:off x="3493086" y="3199924"/>
            <a:ext cx="2453413" cy="33294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hit?</a:t>
            </a:r>
            <a:endParaRPr lang="ko-KR" altLang="en-US" sz="11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D2EC5E-2079-E928-F3B6-701904333C57}"/>
              </a:ext>
            </a:extLst>
          </p:cNvPr>
          <p:cNvSpPr/>
          <p:nvPr/>
        </p:nvSpPr>
        <p:spPr>
          <a:xfrm>
            <a:off x="3812817" y="3765438"/>
            <a:ext cx="1810427" cy="580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총알 애니메이션</a:t>
            </a:r>
            <a:r>
              <a:rPr lang="en-US" altLang="ko-KR" sz="1100" dirty="0"/>
              <a:t>,</a:t>
            </a:r>
            <a:r>
              <a:rPr lang="ko-KR" altLang="en-US" sz="1100" dirty="0"/>
              <a:t>노드 제거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86BBBC6-CF8C-3403-B44E-DE77C60B3701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4718031" y="3532873"/>
            <a:ext cx="1762" cy="232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1B50531-8329-F2B4-3D9D-3650D7F690DB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4718030" y="3013754"/>
            <a:ext cx="1763" cy="186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5491A31-B1FB-0464-6659-59B9300AE0AA}"/>
              </a:ext>
            </a:extLst>
          </p:cNvPr>
          <p:cNvCxnSpPr>
            <a:stCxn id="6" idx="2"/>
            <a:endCxn id="17" idx="0"/>
          </p:cNvCxnSpPr>
          <p:nvPr/>
        </p:nvCxnSpPr>
        <p:spPr>
          <a:xfrm>
            <a:off x="4719793" y="1968500"/>
            <a:ext cx="0" cy="393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BBFD627-04AE-A98A-8066-679A84834305}"/>
              </a:ext>
            </a:extLst>
          </p:cNvPr>
          <p:cNvCxnSpPr>
            <a:stCxn id="16" idx="2"/>
            <a:endCxn id="10" idx="0"/>
          </p:cNvCxnSpPr>
          <p:nvPr/>
        </p:nvCxnSpPr>
        <p:spPr>
          <a:xfrm>
            <a:off x="4718031" y="4578350"/>
            <a:ext cx="881" cy="1514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A543C9F-EA55-7A60-F5AA-886B5DC3F38B}"/>
              </a:ext>
            </a:extLst>
          </p:cNvPr>
          <p:cNvSpPr txBox="1"/>
          <p:nvPr/>
        </p:nvSpPr>
        <p:spPr>
          <a:xfrm>
            <a:off x="4224775" y="3496820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AE95C0C-0532-7499-0364-B364B67ADFF9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2902718" y="3366398"/>
            <a:ext cx="590368" cy="121195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BA77CFF-6B63-3B3A-63E7-A59C64F11484}"/>
              </a:ext>
            </a:extLst>
          </p:cNvPr>
          <p:cNvCxnSpPr>
            <a:stCxn id="20" idx="2"/>
            <a:endCxn id="16" idx="2"/>
          </p:cNvCxnSpPr>
          <p:nvPr/>
        </p:nvCxnSpPr>
        <p:spPr>
          <a:xfrm>
            <a:off x="4718031" y="4345784"/>
            <a:ext cx="0" cy="232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083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HandShakePacket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createHandShakePacket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20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FCB664-B7C5-BAC8-F7BC-D3519C69DD2C}"/>
              </a:ext>
            </a:extLst>
          </p:cNvPr>
          <p:cNvSpPr/>
          <p:nvPr/>
        </p:nvSpPr>
        <p:spPr>
          <a:xfrm>
            <a:off x="2647950" y="989067"/>
            <a:ext cx="4150478" cy="23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handshakePacket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handshakePacket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B99C53-64F4-DBD4-AFC0-2E406A779ADE}"/>
              </a:ext>
            </a:extLst>
          </p:cNvPr>
          <p:cNvSpPr/>
          <p:nvPr/>
        </p:nvSpPr>
        <p:spPr>
          <a:xfrm>
            <a:off x="2049531" y="1685925"/>
            <a:ext cx="5338762" cy="642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handshakePacket.seed = (prngRand()*prngRand())&amp;LAN_SEED_MASK;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9A6B4F-EAE2-F65A-B952-21E5E08EF611}"/>
              </a:ext>
            </a:extLst>
          </p:cNvPr>
          <p:cNvSpPr/>
          <p:nvPr/>
        </p:nvSpPr>
        <p:spPr>
          <a:xfrm>
            <a:off x="3769876" y="2650096"/>
            <a:ext cx="1890713" cy="309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handshakePacket;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D681425-D488-7A8E-9B82-D2383E950FB3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4277" cy="241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93C7B0F-1CE1-FA85-186D-FA5F2A34D427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4718912" y="1223962"/>
            <a:ext cx="4277" cy="461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BF6954-8FE2-0B48-1A64-1A5CF129B1A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4715233" y="2328862"/>
            <a:ext cx="3679" cy="321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4C61CC-CB18-17C9-18D3-1FF42F4FFC7E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>
            <a:off x="4715233" y="2959659"/>
            <a:ext cx="3679" cy="3133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466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static inline unsigned packet2unsigned(void* packet)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21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B630C1-AEB1-7D67-1B40-4BB3E8903F37}"/>
              </a:ext>
            </a:extLst>
          </p:cNvPr>
          <p:cNvSpPr/>
          <p:nvPr/>
        </p:nvSpPr>
        <p:spPr>
          <a:xfrm>
            <a:off x="3564006" y="1438274"/>
            <a:ext cx="2309812" cy="185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*((unsigned*)packet);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08A7D4-31CC-BA74-5F01-FAB37ECE0BC1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690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42E1224-BA10-B7C7-2EC9-0E3797382A2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718912" y="1624012"/>
            <a:ext cx="0" cy="4468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530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fillPacket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packet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22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D35014-F9AC-6972-88AB-10BC2685A2EB}"/>
              </a:ext>
            </a:extLst>
          </p:cNvPr>
          <p:cNvSpPr/>
          <p:nvPr/>
        </p:nvSpPr>
        <p:spPr>
          <a:xfrm>
            <a:off x="3456849" y="1527352"/>
            <a:ext cx="2524125" cy="23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*((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packet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65F0F61-DCFC-612E-1248-B3736B95064D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779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B818C98-CF4A-10D0-3B36-D8157C4EC804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1762247"/>
            <a:ext cx="0" cy="4330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945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sendPlayerMovePacket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(unsigned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playerId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unsigned direction)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23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FDE18796-AD63-28D4-848A-76DA21FF98F6}"/>
              </a:ext>
            </a:extLst>
          </p:cNvPr>
          <p:cNvSpPr/>
          <p:nvPr/>
        </p:nvSpPr>
        <p:spPr>
          <a:xfrm>
            <a:off x="3271838" y="1070590"/>
            <a:ext cx="2890837" cy="3095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!lanClientSocket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4DC715-560E-EA4F-0F41-666A685A147A}"/>
              </a:ext>
            </a:extLst>
          </p:cNvPr>
          <p:cNvSpPr/>
          <p:nvPr/>
        </p:nvSpPr>
        <p:spPr>
          <a:xfrm>
            <a:off x="1947863" y="1109662"/>
            <a:ext cx="709613" cy="241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1F5E49-4F93-5F4C-2AF7-1929C370D7C1}"/>
              </a:ext>
            </a:extLst>
          </p:cNvPr>
          <p:cNvSpPr/>
          <p:nvPr/>
        </p:nvSpPr>
        <p:spPr>
          <a:xfrm>
            <a:off x="2950368" y="2328862"/>
            <a:ext cx="3533775" cy="320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SDLNet_Write32(packet2unsigned(&amp;p), buffer);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7910F7-217A-381F-F096-50419C71F28B}"/>
              </a:ext>
            </a:extLst>
          </p:cNvPr>
          <p:cNvSpPr/>
          <p:nvPr/>
        </p:nvSpPr>
        <p:spPr>
          <a:xfrm>
            <a:off x="3164681" y="1687664"/>
            <a:ext cx="3105150" cy="309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플레이어 이동 정보 패킷에 저장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B465B3-DDEC-E945-5171-4DFA61F11F44}"/>
              </a:ext>
            </a:extLst>
          </p:cNvPr>
          <p:cNvSpPr/>
          <p:nvPr/>
        </p:nvSpPr>
        <p:spPr>
          <a:xfrm>
            <a:off x="2123349" y="3257183"/>
            <a:ext cx="5191125" cy="320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SDLNet_TCP_Send(lanClientSocket, buffer, sizeof(PlayerMovePacket))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B4317DB-EC9D-7E27-B90B-AEDCECA1D167}"/>
              </a:ext>
            </a:extLst>
          </p:cNvPr>
          <p:cNvCxnSpPr>
            <a:stCxn id="9" idx="2"/>
            <a:endCxn id="6" idx="0"/>
          </p:cNvCxnSpPr>
          <p:nvPr/>
        </p:nvCxnSpPr>
        <p:spPr>
          <a:xfrm flipH="1">
            <a:off x="4717257" y="747767"/>
            <a:ext cx="1655" cy="322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8D1C874-73C6-5837-B195-47856289BECB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17256" y="1380153"/>
            <a:ext cx="1" cy="307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0743DD9-A339-3CBC-1921-82431AF048AA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4717256" y="1997227"/>
            <a:ext cx="0" cy="331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17EE580-8162-5542-44B1-00EB32BF3DD0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4717256" y="2648921"/>
            <a:ext cx="1656" cy="608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7325A1F-C22A-A9D4-9831-49FED3E791E4}"/>
              </a:ext>
            </a:extLst>
          </p:cNvPr>
          <p:cNvCxnSpPr>
            <a:stCxn id="6" idx="1"/>
            <a:endCxn id="11" idx="3"/>
          </p:cNvCxnSpPr>
          <p:nvPr/>
        </p:nvCxnSpPr>
        <p:spPr>
          <a:xfrm flipH="1">
            <a:off x="2657476" y="1225372"/>
            <a:ext cx="614362" cy="5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15A8927A-95B4-4131-4767-B7995FA43102}"/>
              </a:ext>
            </a:extLst>
          </p:cNvPr>
          <p:cNvCxnSpPr>
            <a:stCxn id="11" idx="1"/>
            <a:endCxn id="10" idx="0"/>
          </p:cNvCxnSpPr>
          <p:nvPr/>
        </p:nvCxnSpPr>
        <p:spPr>
          <a:xfrm rot="10800000" flipH="1" flipV="1">
            <a:off x="1947862" y="1230619"/>
            <a:ext cx="2771049" cy="4862141"/>
          </a:xfrm>
          <a:prstGeom prst="bentConnector4">
            <a:avLst>
              <a:gd name="adj1" fmla="val -8250"/>
              <a:gd name="adj2" fmla="val 6427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AC0A8CD-911B-55D1-25A4-04C6260D9B3B}"/>
              </a:ext>
            </a:extLst>
          </p:cNvPr>
          <p:cNvCxnSpPr>
            <a:stCxn id="14" idx="2"/>
            <a:endCxn id="10" idx="0"/>
          </p:cNvCxnSpPr>
          <p:nvPr/>
        </p:nvCxnSpPr>
        <p:spPr>
          <a:xfrm>
            <a:off x="4718912" y="3577242"/>
            <a:ext cx="0" cy="2515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898178-3DFC-A9D8-CC61-101461020BA8}"/>
              </a:ext>
            </a:extLst>
          </p:cNvPr>
          <p:cNvSpPr txBox="1"/>
          <p:nvPr/>
        </p:nvSpPr>
        <p:spPr>
          <a:xfrm>
            <a:off x="2871323" y="948597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DE8F39-9EDA-4568-90D7-A8EBEBC20350}"/>
              </a:ext>
            </a:extLst>
          </p:cNvPr>
          <p:cNvSpPr txBox="1"/>
          <p:nvPr/>
        </p:nvSpPr>
        <p:spPr>
          <a:xfrm>
            <a:off x="4181629" y="1408980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1648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unsigned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recvLanPacket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LanPacket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*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24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D2B42740-BB29-DF44-49C5-511D44F025FF}"/>
              </a:ext>
            </a:extLst>
          </p:cNvPr>
          <p:cNvSpPr/>
          <p:nvPr/>
        </p:nvSpPr>
        <p:spPr>
          <a:xfrm>
            <a:off x="2028099" y="1090906"/>
            <a:ext cx="5381625" cy="40957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SDLNet_CheckSockets(socketSet, 0)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C7F3F1-3CBF-A8D2-3580-006ED7AAF1BE}"/>
              </a:ext>
            </a:extLst>
          </p:cNvPr>
          <p:cNvSpPr/>
          <p:nvPr/>
        </p:nvSpPr>
        <p:spPr>
          <a:xfrm>
            <a:off x="2359091" y="1947560"/>
            <a:ext cx="4719639" cy="776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static char buffer[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LanPacket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)];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SDLNet_TCP_Recv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lanClientSocket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buffer,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LanPacket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fillPacket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SDLNet_Read32(buffer));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1;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9E52930-5A37-7A7E-7D74-6C9C9BDDECA3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343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83BB0A-E852-A4EC-507E-8ABF543079C9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4718911" y="1500481"/>
            <a:ext cx="1" cy="447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D11C8E-3389-2009-7AA4-D7DC299D14EC}"/>
              </a:ext>
            </a:extLst>
          </p:cNvPr>
          <p:cNvSpPr/>
          <p:nvPr/>
        </p:nvSpPr>
        <p:spPr>
          <a:xfrm>
            <a:off x="538163" y="1157727"/>
            <a:ext cx="1181100" cy="275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else return 0;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DA720B6-8BFD-A653-FC58-AD057F5FBA41}"/>
              </a:ext>
            </a:extLst>
          </p:cNvPr>
          <p:cNvCxnSpPr>
            <a:stCxn id="6" idx="1"/>
            <a:endCxn id="16" idx="3"/>
          </p:cNvCxnSpPr>
          <p:nvPr/>
        </p:nvCxnSpPr>
        <p:spPr>
          <a:xfrm flipH="1" flipV="1">
            <a:off x="1719263" y="1295693"/>
            <a:ext cx="30883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2AF62D-BC31-A563-99D3-06FD744F4C60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4718911" y="2723847"/>
            <a:ext cx="1" cy="3368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2CFBA8-5571-9267-EFE1-173CB2ECD1C4}"/>
              </a:ext>
            </a:extLst>
          </p:cNvPr>
          <p:cNvSpPr txBox="1"/>
          <p:nvPr/>
        </p:nvSpPr>
        <p:spPr>
          <a:xfrm>
            <a:off x="4209115" y="1623299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4B0BA1-1F27-8275-BA0D-1562F62D486A}"/>
              </a:ext>
            </a:extLst>
          </p:cNvPr>
          <p:cNvSpPr txBox="1"/>
          <p:nvPr/>
        </p:nvSpPr>
        <p:spPr>
          <a:xfrm>
            <a:off x="1690654" y="993319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6086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sendGameOverPacket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(unsigned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playerId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25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CB2A1001-2845-D542-143D-0C3621E82CE4}"/>
              </a:ext>
            </a:extLst>
          </p:cNvPr>
          <p:cNvSpPr/>
          <p:nvPr/>
        </p:nvSpPr>
        <p:spPr>
          <a:xfrm>
            <a:off x="3149668" y="1090906"/>
            <a:ext cx="3138487" cy="32005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!lanClientSocket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51F18CB-3D26-3BBD-9831-7FC36B1144B6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343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15EB98-8F89-FED1-44B9-6319D97842C6}"/>
              </a:ext>
            </a:extLst>
          </p:cNvPr>
          <p:cNvSpPr/>
          <p:nvPr/>
        </p:nvSpPr>
        <p:spPr>
          <a:xfrm>
            <a:off x="1411821" y="1102633"/>
            <a:ext cx="762000" cy="320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70F9F-467E-3597-79F0-2FC3AEDA3E73}"/>
              </a:ext>
            </a:extLst>
          </p:cNvPr>
          <p:cNvSpPr txBox="1"/>
          <p:nvPr/>
        </p:nvSpPr>
        <p:spPr>
          <a:xfrm>
            <a:off x="2450408" y="989325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A7DADD-08A4-397A-DB70-34CC5AA91A53}"/>
              </a:ext>
            </a:extLst>
          </p:cNvPr>
          <p:cNvSpPr/>
          <p:nvPr/>
        </p:nvSpPr>
        <p:spPr>
          <a:xfrm>
            <a:off x="2173821" y="1840800"/>
            <a:ext cx="5100638" cy="466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SDLNet_Write32(packet2unsigned(&amp;p), buffer);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SDLNet_TCP_Send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lanClientSocket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buffer,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GameOverPacket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D745023-56EC-B1F7-C129-1FAD07A9BB4B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4718912" y="1410965"/>
            <a:ext cx="5228" cy="429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FB93106-E717-D543-100A-30B564AB18E3}"/>
              </a:ext>
            </a:extLst>
          </p:cNvPr>
          <p:cNvCxnSpPr>
            <a:stCxn id="15" idx="2"/>
            <a:endCxn id="10" idx="0"/>
          </p:cNvCxnSpPr>
          <p:nvPr/>
        </p:nvCxnSpPr>
        <p:spPr>
          <a:xfrm flipH="1">
            <a:off x="4718912" y="2307525"/>
            <a:ext cx="5228" cy="3785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ADC0414-DEEA-2327-4F7B-0930CC9BC58C}"/>
              </a:ext>
            </a:extLst>
          </p:cNvPr>
          <p:cNvCxnSpPr>
            <a:stCxn id="6" idx="1"/>
            <a:endCxn id="13" idx="3"/>
          </p:cNvCxnSpPr>
          <p:nvPr/>
        </p:nvCxnSpPr>
        <p:spPr>
          <a:xfrm flipH="1">
            <a:off x="2173821" y="1250936"/>
            <a:ext cx="975847" cy="11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31F0FCA-C2BA-01E7-CBB4-41D244D3C6A4}"/>
              </a:ext>
            </a:extLst>
          </p:cNvPr>
          <p:cNvSpPr txBox="1"/>
          <p:nvPr/>
        </p:nvSpPr>
        <p:spPr>
          <a:xfrm>
            <a:off x="4230807" y="1524228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4585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hostGame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26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BC66C-FAC4-7AC2-DEB7-DEDF46B34F59}"/>
              </a:ext>
            </a:extLst>
          </p:cNvPr>
          <p:cNvSpPr txBox="1"/>
          <p:nvPr/>
        </p:nvSpPr>
        <p:spPr>
          <a:xfrm>
            <a:off x="2978116" y="175798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76AB9-2865-62D7-6BCE-68C0DB2868F1}"/>
              </a:ext>
            </a:extLst>
          </p:cNvPr>
          <p:cNvSpPr txBox="1"/>
          <p:nvPr/>
        </p:nvSpPr>
        <p:spPr>
          <a:xfrm>
            <a:off x="4204379" y="2172276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11A29A95-FC3D-E39B-92C7-D622338E7CC2}"/>
              </a:ext>
            </a:extLst>
          </p:cNvPr>
          <p:cNvSpPr/>
          <p:nvPr/>
        </p:nvSpPr>
        <p:spPr>
          <a:xfrm>
            <a:off x="3309212" y="1890519"/>
            <a:ext cx="2819400" cy="25814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lanClientSocket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92B62D4-6991-D2B0-A0B1-73AC9707382F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4718912" y="747767"/>
            <a:ext cx="3067" cy="302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86D6230-ECA1-4304-BC4A-0C65C3CBC532}"/>
              </a:ext>
            </a:extLst>
          </p:cNvPr>
          <p:cNvCxnSpPr>
            <a:cxnSpLocks/>
            <a:stCxn id="6" idx="1"/>
            <a:endCxn id="27" idx="3"/>
          </p:cNvCxnSpPr>
          <p:nvPr/>
        </p:nvCxnSpPr>
        <p:spPr>
          <a:xfrm flipH="1" flipV="1">
            <a:off x="2921432" y="2019592"/>
            <a:ext cx="38778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04B5AD-C26E-6512-8AF5-3D35EC816ED4}"/>
              </a:ext>
            </a:extLst>
          </p:cNvPr>
          <p:cNvSpPr/>
          <p:nvPr/>
        </p:nvSpPr>
        <p:spPr>
          <a:xfrm>
            <a:off x="2397879" y="1050643"/>
            <a:ext cx="4648199" cy="445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SDLNet_ResolveHost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listenIp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INADDR_ANY, LAN_LISTEN_PORT);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lanServerSocket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SDLNet_TCP_Open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listenIp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E589D99-3768-E8FA-8D91-670AA3168E1C}"/>
              </a:ext>
            </a:extLst>
          </p:cNvPr>
          <p:cNvCxnSpPr>
            <a:stCxn id="21" idx="2"/>
            <a:endCxn id="6" idx="0"/>
          </p:cNvCxnSpPr>
          <p:nvPr/>
        </p:nvCxnSpPr>
        <p:spPr>
          <a:xfrm flipH="1">
            <a:off x="4718912" y="1496181"/>
            <a:ext cx="3067" cy="394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B7505DA-7360-5DE8-02D5-51C06CFE2660}"/>
              </a:ext>
            </a:extLst>
          </p:cNvPr>
          <p:cNvSpPr/>
          <p:nvPr/>
        </p:nvSpPr>
        <p:spPr>
          <a:xfrm>
            <a:off x="222002" y="1750656"/>
            <a:ext cx="2699430" cy="537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fprintf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(stderr, "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hostGame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: %s\n",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SDLNet_GetError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exit(-1);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54AE64-4F0E-2534-7A3E-80BD2713CBDA}"/>
              </a:ext>
            </a:extLst>
          </p:cNvPr>
          <p:cNvSpPr/>
          <p:nvPr/>
        </p:nvSpPr>
        <p:spPr>
          <a:xfrm>
            <a:off x="3562310" y="2425863"/>
            <a:ext cx="2319337" cy="214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IP </a:t>
            </a:r>
            <a:r>
              <a:rPr lang="ko-KR" altLang="en-US" sz="1100" dirty="0"/>
              <a:t>수신 대기 텍스트 생성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3E5CCE2-8ACE-51E4-234A-D3237AE8AC15}"/>
              </a:ext>
            </a:extLst>
          </p:cNvPr>
          <p:cNvSpPr/>
          <p:nvPr/>
        </p:nvSpPr>
        <p:spPr>
          <a:xfrm>
            <a:off x="2288341" y="2931808"/>
            <a:ext cx="4867275" cy="1123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793C73E-B864-DE18-C854-1379EFC954E9}"/>
              </a:ext>
            </a:extLst>
          </p:cNvPr>
          <p:cNvSpPr/>
          <p:nvPr/>
        </p:nvSpPr>
        <p:spPr>
          <a:xfrm>
            <a:off x="2285274" y="2894822"/>
            <a:ext cx="4867275" cy="214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외부 접속 발생까지 반복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47C42A6-534A-85C2-7F50-133B02E8C03A}"/>
              </a:ext>
            </a:extLst>
          </p:cNvPr>
          <p:cNvSpPr/>
          <p:nvPr/>
        </p:nvSpPr>
        <p:spPr>
          <a:xfrm>
            <a:off x="3486150" y="3171826"/>
            <a:ext cx="2119313" cy="332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IP</a:t>
            </a:r>
            <a:r>
              <a:rPr lang="ko-KR" altLang="en-US" sz="1100" dirty="0"/>
              <a:t>수신 대기 상태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C8B876-837F-3C51-EB41-597EA0032960}"/>
              </a:ext>
            </a:extLst>
          </p:cNvPr>
          <p:cNvSpPr/>
          <p:nvPr/>
        </p:nvSpPr>
        <p:spPr>
          <a:xfrm>
            <a:off x="3484388" y="3620489"/>
            <a:ext cx="2121075" cy="33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키 이벤트 대기</a:t>
            </a:r>
            <a:r>
              <a:rPr lang="en-US" altLang="ko-KR" sz="1100" dirty="0"/>
              <a:t>,QUIT </a:t>
            </a:r>
            <a:r>
              <a:rPr lang="ko-KR" altLang="en-US" sz="1100" dirty="0" err="1"/>
              <a:t>입력시</a:t>
            </a:r>
            <a:r>
              <a:rPr lang="ko-KR" altLang="en-US" sz="1100" dirty="0"/>
              <a:t> 루프 종료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D8D00BD-0E43-18C1-98D7-209074BB3901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4544926" y="3504130"/>
            <a:ext cx="881" cy="116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3D6960A-4464-92C2-F7F5-8D22674C5688}"/>
              </a:ext>
            </a:extLst>
          </p:cNvPr>
          <p:cNvCxnSpPr>
            <a:stCxn id="6" idx="2"/>
            <a:endCxn id="34" idx="0"/>
          </p:cNvCxnSpPr>
          <p:nvPr/>
        </p:nvCxnSpPr>
        <p:spPr>
          <a:xfrm>
            <a:off x="4718912" y="2148666"/>
            <a:ext cx="3067" cy="277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1AA60FA-6B67-8722-2D92-579CCF846F39}"/>
              </a:ext>
            </a:extLst>
          </p:cNvPr>
          <p:cNvCxnSpPr>
            <a:stCxn id="34" idx="2"/>
            <a:endCxn id="36" idx="0"/>
          </p:cNvCxnSpPr>
          <p:nvPr/>
        </p:nvCxnSpPr>
        <p:spPr>
          <a:xfrm flipH="1">
            <a:off x="4718912" y="2640175"/>
            <a:ext cx="3067" cy="254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62270A4-5B1D-918C-D863-6E56E55A7068}"/>
              </a:ext>
            </a:extLst>
          </p:cNvPr>
          <p:cNvCxnSpPr>
            <a:stCxn id="27" idx="2"/>
            <a:endCxn id="10" idx="1"/>
          </p:cNvCxnSpPr>
          <p:nvPr/>
        </p:nvCxnSpPr>
        <p:spPr>
          <a:xfrm rot="16200000" flipH="1">
            <a:off x="883385" y="2976858"/>
            <a:ext cx="3933308" cy="255664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35B7F04-6E96-84C6-F177-38BFFB96C836}"/>
              </a:ext>
            </a:extLst>
          </p:cNvPr>
          <p:cNvSpPr/>
          <p:nvPr/>
        </p:nvSpPr>
        <p:spPr>
          <a:xfrm>
            <a:off x="3069327" y="4177797"/>
            <a:ext cx="3305303" cy="197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TCP socket </a:t>
            </a:r>
            <a:r>
              <a:rPr lang="ko-KR" altLang="en-US" sz="1100" dirty="0"/>
              <a:t>제거</a:t>
            </a:r>
            <a:r>
              <a:rPr lang="en-US" altLang="ko-KR" sz="1100" dirty="0"/>
              <a:t>,</a:t>
            </a:r>
            <a:r>
              <a:rPr lang="ko-KR" altLang="en-US" sz="1100" dirty="0"/>
              <a:t> 수신대기 텍스트 삭제 및 화면 전환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AA6459F-2B76-A74F-6387-2AD46417003D}"/>
              </a:ext>
            </a:extLst>
          </p:cNvPr>
          <p:cNvCxnSpPr>
            <a:stCxn id="35" idx="2"/>
            <a:endCxn id="49" idx="0"/>
          </p:cNvCxnSpPr>
          <p:nvPr/>
        </p:nvCxnSpPr>
        <p:spPr>
          <a:xfrm>
            <a:off x="4721979" y="4055757"/>
            <a:ext cx="0" cy="122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순서도: 판단 51">
            <a:extLst>
              <a:ext uri="{FF2B5EF4-FFF2-40B4-BE49-F238E27FC236}">
                <a16:creationId xmlns:a16="http://schemas.microsoft.com/office/drawing/2014/main" id="{C0495F9B-1C5A-2F22-9661-6CA843AE3B87}"/>
              </a:ext>
            </a:extLst>
          </p:cNvPr>
          <p:cNvSpPr/>
          <p:nvPr/>
        </p:nvSpPr>
        <p:spPr>
          <a:xfrm>
            <a:off x="3648035" y="4531747"/>
            <a:ext cx="2147887" cy="34367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접속 있음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119F4F1-7B75-0F28-DDF8-9107DA9C6307}"/>
              </a:ext>
            </a:extLst>
          </p:cNvPr>
          <p:cNvCxnSpPr>
            <a:stCxn id="49" idx="2"/>
            <a:endCxn id="52" idx="0"/>
          </p:cNvCxnSpPr>
          <p:nvPr/>
        </p:nvCxnSpPr>
        <p:spPr>
          <a:xfrm>
            <a:off x="4721979" y="4375001"/>
            <a:ext cx="0" cy="156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243EACB-3714-C048-6C44-E2E29C245AB3}"/>
              </a:ext>
            </a:extLst>
          </p:cNvPr>
          <p:cNvSpPr/>
          <p:nvPr/>
        </p:nvSpPr>
        <p:spPr>
          <a:xfrm>
            <a:off x="2397879" y="4616782"/>
            <a:ext cx="656539" cy="1736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return</a:t>
            </a:r>
            <a:endParaRPr lang="ko-KR" altLang="en-US" sz="11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559FC19-DED2-3E0E-8B63-E98B7E3716DD}"/>
              </a:ext>
            </a:extLst>
          </p:cNvPr>
          <p:cNvCxnSpPr>
            <a:stCxn id="52" idx="1"/>
            <a:endCxn id="56" idx="3"/>
          </p:cNvCxnSpPr>
          <p:nvPr/>
        </p:nvCxnSpPr>
        <p:spPr>
          <a:xfrm flipH="1" flipV="1">
            <a:off x="3054418" y="4703584"/>
            <a:ext cx="59361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55FB672-0AEC-5A0C-D600-3814A5FB8DC0}"/>
              </a:ext>
            </a:extLst>
          </p:cNvPr>
          <p:cNvSpPr/>
          <p:nvPr/>
        </p:nvSpPr>
        <p:spPr>
          <a:xfrm>
            <a:off x="3927812" y="5028289"/>
            <a:ext cx="1588334" cy="210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Packet </a:t>
            </a:r>
            <a:r>
              <a:rPr lang="ko-KR" altLang="en-US" sz="1100" dirty="0"/>
              <a:t>통신</a:t>
            </a:r>
            <a:r>
              <a:rPr lang="en-US" altLang="ko-KR" sz="1100" dirty="0"/>
              <a:t>,seed </a:t>
            </a:r>
            <a:r>
              <a:rPr lang="ko-KR" altLang="en-US" sz="1100" dirty="0"/>
              <a:t>설정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A230E9C-CA26-1922-9185-845BE64AF752}"/>
              </a:ext>
            </a:extLst>
          </p:cNvPr>
          <p:cNvCxnSpPr>
            <a:cxnSpLocks/>
            <a:stCxn id="52" idx="2"/>
            <a:endCxn id="59" idx="0"/>
          </p:cNvCxnSpPr>
          <p:nvPr/>
        </p:nvCxnSpPr>
        <p:spPr>
          <a:xfrm>
            <a:off x="4721979" y="4875422"/>
            <a:ext cx="0" cy="152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717F7DF-6939-0D55-5CDB-F5A38BBE7B82}"/>
              </a:ext>
            </a:extLst>
          </p:cNvPr>
          <p:cNvSpPr/>
          <p:nvPr/>
        </p:nvSpPr>
        <p:spPr>
          <a:xfrm>
            <a:off x="3858654" y="5375032"/>
            <a:ext cx="1720513" cy="21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시작</a:t>
            </a:r>
            <a:r>
              <a:rPr lang="en-US" altLang="ko-KR" sz="1100" dirty="0"/>
              <a:t>,</a:t>
            </a:r>
            <a:r>
              <a:rPr lang="ko-KR" altLang="en-US" sz="1100" dirty="0"/>
              <a:t>점수 저장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A22E761-9A56-16F8-6F18-F8B419EEC650}"/>
              </a:ext>
            </a:extLst>
          </p:cNvPr>
          <p:cNvCxnSpPr>
            <a:stCxn id="59" idx="2"/>
            <a:endCxn id="62" idx="0"/>
          </p:cNvCxnSpPr>
          <p:nvPr/>
        </p:nvCxnSpPr>
        <p:spPr>
          <a:xfrm flipH="1">
            <a:off x="4718911" y="5238895"/>
            <a:ext cx="3068" cy="136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97AF72D-A49F-7FF5-5D21-15B858142268}"/>
              </a:ext>
            </a:extLst>
          </p:cNvPr>
          <p:cNvSpPr/>
          <p:nvPr/>
        </p:nvSpPr>
        <p:spPr>
          <a:xfrm>
            <a:off x="3856892" y="5707473"/>
            <a:ext cx="1720513" cy="25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통신 소켓 초기화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FAF347A-968A-DE3E-B777-080AFADF9C83}"/>
              </a:ext>
            </a:extLst>
          </p:cNvPr>
          <p:cNvCxnSpPr>
            <a:stCxn id="62" idx="2"/>
            <a:endCxn id="66" idx="0"/>
          </p:cNvCxnSpPr>
          <p:nvPr/>
        </p:nvCxnSpPr>
        <p:spPr>
          <a:xfrm flipH="1">
            <a:off x="4717149" y="5589345"/>
            <a:ext cx="1762" cy="118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BF566C8-8508-2FAB-EB4C-3D4C01A13C00}"/>
              </a:ext>
            </a:extLst>
          </p:cNvPr>
          <p:cNvCxnSpPr>
            <a:stCxn id="66" idx="2"/>
            <a:endCxn id="10" idx="0"/>
          </p:cNvCxnSpPr>
          <p:nvPr/>
        </p:nvCxnSpPr>
        <p:spPr>
          <a:xfrm>
            <a:off x="4717149" y="5958294"/>
            <a:ext cx="1763" cy="134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E91FF6C-99DE-B388-9723-7E512D0D28F9}"/>
              </a:ext>
            </a:extLst>
          </p:cNvPr>
          <p:cNvSpPr txBox="1"/>
          <p:nvPr/>
        </p:nvSpPr>
        <p:spPr>
          <a:xfrm>
            <a:off x="4242953" y="4833004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1D41485B-FD50-63D1-11C5-D65AF6239DB8}"/>
              </a:ext>
            </a:extLst>
          </p:cNvPr>
          <p:cNvCxnSpPr>
            <a:stCxn id="56" idx="2"/>
            <a:endCxn id="10" idx="1"/>
          </p:cNvCxnSpPr>
          <p:nvPr/>
        </p:nvCxnSpPr>
        <p:spPr>
          <a:xfrm rot="16200000" flipH="1">
            <a:off x="2711530" y="4805003"/>
            <a:ext cx="1431450" cy="14022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BE1EA14-F7B8-A09D-E465-1B8060C04B0F}"/>
              </a:ext>
            </a:extLst>
          </p:cNvPr>
          <p:cNvSpPr txBox="1"/>
          <p:nvPr/>
        </p:nvSpPr>
        <p:spPr>
          <a:xfrm>
            <a:off x="3147972" y="4445928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0968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joinGame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(const char* hostname, Uint16 port)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27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46618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BC66C-FAC4-7AC2-DEB7-DEDF46B34F59}"/>
              </a:ext>
            </a:extLst>
          </p:cNvPr>
          <p:cNvSpPr txBox="1"/>
          <p:nvPr/>
        </p:nvSpPr>
        <p:spPr>
          <a:xfrm>
            <a:off x="4128362" y="1365821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76AB9-2865-62D7-6BCE-68C0DB2868F1}"/>
              </a:ext>
            </a:extLst>
          </p:cNvPr>
          <p:cNvSpPr txBox="1"/>
          <p:nvPr/>
        </p:nvSpPr>
        <p:spPr>
          <a:xfrm>
            <a:off x="2543555" y="881729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F955143E-6A3B-5A8D-8550-041E01845F2E}"/>
              </a:ext>
            </a:extLst>
          </p:cNvPr>
          <p:cNvSpPr/>
          <p:nvPr/>
        </p:nvSpPr>
        <p:spPr>
          <a:xfrm>
            <a:off x="3183664" y="999108"/>
            <a:ext cx="3076575" cy="36671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접속 시도 성공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D08BEFD-75CA-E182-4FF8-3988065EC555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3040" cy="251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6AA9CB-E018-FA32-AC50-75C7A5FDEBD6}"/>
              </a:ext>
            </a:extLst>
          </p:cNvPr>
          <p:cNvSpPr/>
          <p:nvPr/>
        </p:nvSpPr>
        <p:spPr>
          <a:xfrm>
            <a:off x="317237" y="827658"/>
            <a:ext cx="2094243" cy="7096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fprintf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(stderr, "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joinGame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ResolveHost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: %s\n",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SDLNet_GetError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exit(-1);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8743AE-7DEC-15E0-AABF-438963E07970}"/>
              </a:ext>
            </a:extLst>
          </p:cNvPr>
          <p:cNvCxnSpPr>
            <a:stCxn id="6" idx="1"/>
            <a:endCxn id="18" idx="3"/>
          </p:cNvCxnSpPr>
          <p:nvPr/>
        </p:nvCxnSpPr>
        <p:spPr>
          <a:xfrm flipH="1">
            <a:off x="2411480" y="1182465"/>
            <a:ext cx="7721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901966-298F-AA75-7066-EB93B7946317}"/>
              </a:ext>
            </a:extLst>
          </p:cNvPr>
          <p:cNvSpPr/>
          <p:nvPr/>
        </p:nvSpPr>
        <p:spPr>
          <a:xfrm>
            <a:off x="3969477" y="1627431"/>
            <a:ext cx="1504950" cy="227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“</a:t>
            </a:r>
            <a:r>
              <a:rPr lang="ko-KR" altLang="en-US" sz="1100" dirty="0" err="1"/>
              <a:t>접속중</a:t>
            </a:r>
            <a:r>
              <a:rPr lang="en-US" altLang="ko-KR" sz="1100" dirty="0"/>
              <a:t>”</a:t>
            </a:r>
            <a:r>
              <a:rPr lang="ko-KR" altLang="en-US" sz="1100" dirty="0"/>
              <a:t> 텍스트 생성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509B95E-68BB-F835-707A-19FB0180B6DD}"/>
              </a:ext>
            </a:extLst>
          </p:cNvPr>
          <p:cNvCxnSpPr>
            <a:stCxn id="6" idx="2"/>
            <a:endCxn id="23" idx="0"/>
          </p:cNvCxnSpPr>
          <p:nvPr/>
        </p:nvCxnSpPr>
        <p:spPr>
          <a:xfrm>
            <a:off x="4721952" y="1365821"/>
            <a:ext cx="0" cy="261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C17CCA-4907-5FBE-DA67-D99019220828}"/>
              </a:ext>
            </a:extLst>
          </p:cNvPr>
          <p:cNvSpPr/>
          <p:nvPr/>
        </p:nvSpPr>
        <p:spPr>
          <a:xfrm>
            <a:off x="1635852" y="2009724"/>
            <a:ext cx="6172200" cy="2023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18755A-62E4-7CBB-BCC8-962D7B87FF38}"/>
              </a:ext>
            </a:extLst>
          </p:cNvPr>
          <p:cNvSpPr/>
          <p:nvPr/>
        </p:nvSpPr>
        <p:spPr>
          <a:xfrm>
            <a:off x="1631931" y="2002325"/>
            <a:ext cx="6173962" cy="172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lanClientSocket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3AE6066-E212-4DB1-B8CE-E3843C2FBD00}"/>
              </a:ext>
            </a:extLst>
          </p:cNvPr>
          <p:cNvCxnSpPr>
            <a:stCxn id="23" idx="2"/>
            <a:endCxn id="27" idx="0"/>
          </p:cNvCxnSpPr>
          <p:nvPr/>
        </p:nvCxnSpPr>
        <p:spPr>
          <a:xfrm flipH="1">
            <a:off x="4718912" y="1854687"/>
            <a:ext cx="3040" cy="147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67D536-A22A-169A-A26C-40FCD8E6A9BC}"/>
              </a:ext>
            </a:extLst>
          </p:cNvPr>
          <p:cNvSpPr/>
          <p:nvPr/>
        </p:nvSpPr>
        <p:spPr>
          <a:xfrm>
            <a:off x="4239487" y="2313635"/>
            <a:ext cx="995362" cy="267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키 입력 대기</a:t>
            </a:r>
          </a:p>
        </p:txBody>
      </p: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8269B352-2EF3-61FD-5968-0AFB673F40C1}"/>
              </a:ext>
            </a:extLst>
          </p:cNvPr>
          <p:cNvSpPr/>
          <p:nvPr/>
        </p:nvSpPr>
        <p:spPr>
          <a:xfrm>
            <a:off x="3813243" y="2698618"/>
            <a:ext cx="1847850" cy="25702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종료 입력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74E731F2-8F13-EC96-E0A1-ADED178722EA}"/>
              </a:ext>
            </a:extLst>
          </p:cNvPr>
          <p:cNvSpPr/>
          <p:nvPr/>
        </p:nvSpPr>
        <p:spPr>
          <a:xfrm>
            <a:off x="3384618" y="3115599"/>
            <a:ext cx="2705100" cy="2677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TCP </a:t>
            </a:r>
            <a:r>
              <a:rPr lang="ko-KR" altLang="en-US" sz="1100" dirty="0"/>
              <a:t>오픈 성공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2D6B28-27DF-34E1-8CD5-4B2CBFEB73F5}"/>
              </a:ext>
            </a:extLst>
          </p:cNvPr>
          <p:cNvSpPr/>
          <p:nvPr/>
        </p:nvSpPr>
        <p:spPr>
          <a:xfrm>
            <a:off x="1693567" y="2992016"/>
            <a:ext cx="1435826" cy="514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fprintf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(stderr, "connect: %s\n",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SDL_GetError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333BA21-11C8-372A-42A5-FC42E913748F}"/>
              </a:ext>
            </a:extLst>
          </p:cNvPr>
          <p:cNvCxnSpPr>
            <a:stCxn id="31" idx="2"/>
          </p:cNvCxnSpPr>
          <p:nvPr/>
        </p:nvCxnSpPr>
        <p:spPr>
          <a:xfrm>
            <a:off x="4737168" y="2580944"/>
            <a:ext cx="0" cy="117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19E94F7-DE5D-5FAC-58AA-0D13A569C8E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4737168" y="2955642"/>
            <a:ext cx="0" cy="159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3D8E298-731F-405C-EFFA-7D9D532066E5}"/>
              </a:ext>
            </a:extLst>
          </p:cNvPr>
          <p:cNvCxnSpPr>
            <a:cxnSpLocks/>
            <a:stCxn id="33" idx="1"/>
            <a:endCxn id="34" idx="3"/>
          </p:cNvCxnSpPr>
          <p:nvPr/>
        </p:nvCxnSpPr>
        <p:spPr>
          <a:xfrm flipH="1" flipV="1">
            <a:off x="3129393" y="3249491"/>
            <a:ext cx="25522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380DE33-4A51-F1C1-D6CA-0DE1AFD62282}"/>
              </a:ext>
            </a:extLst>
          </p:cNvPr>
          <p:cNvSpPr/>
          <p:nvPr/>
        </p:nvSpPr>
        <p:spPr>
          <a:xfrm>
            <a:off x="3534950" y="3534765"/>
            <a:ext cx="2395537" cy="357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“</a:t>
            </a:r>
            <a:r>
              <a:rPr lang="ko-KR" altLang="en-US" sz="1100" dirty="0" err="1"/>
              <a:t>접속중</a:t>
            </a:r>
            <a:r>
              <a:rPr lang="en-US" altLang="ko-KR" sz="1100" dirty="0"/>
              <a:t>” </a:t>
            </a:r>
            <a:r>
              <a:rPr lang="ko-KR" altLang="en-US" sz="1100" dirty="0"/>
              <a:t>텍스트 그리기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189E6C1-A623-70E6-B718-89B42EC64362}"/>
              </a:ext>
            </a:extLst>
          </p:cNvPr>
          <p:cNvCxnSpPr>
            <a:cxnSpLocks/>
            <a:stCxn id="33" idx="2"/>
            <a:endCxn id="47" idx="0"/>
          </p:cNvCxnSpPr>
          <p:nvPr/>
        </p:nvCxnSpPr>
        <p:spPr>
          <a:xfrm flipH="1">
            <a:off x="4732719" y="3383384"/>
            <a:ext cx="4449" cy="151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3B945FC-A898-CCF6-C780-A955DD652690}"/>
              </a:ext>
            </a:extLst>
          </p:cNvPr>
          <p:cNvSpPr/>
          <p:nvPr/>
        </p:nvSpPr>
        <p:spPr>
          <a:xfrm>
            <a:off x="6263121" y="2717429"/>
            <a:ext cx="915158" cy="219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break</a:t>
            </a:r>
            <a:endParaRPr lang="ko-KR" altLang="en-US" sz="11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A5550FB-52D7-1808-A805-AA2BE7BD9711}"/>
              </a:ext>
            </a:extLst>
          </p:cNvPr>
          <p:cNvCxnSpPr>
            <a:stCxn id="32" idx="3"/>
            <a:endCxn id="53" idx="1"/>
          </p:cNvCxnSpPr>
          <p:nvPr/>
        </p:nvCxnSpPr>
        <p:spPr>
          <a:xfrm>
            <a:off x="5661093" y="2827130"/>
            <a:ext cx="6020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E3231D6-AD74-08D1-C8F4-262AF2236D85}"/>
              </a:ext>
            </a:extLst>
          </p:cNvPr>
          <p:cNvCxnSpPr>
            <a:cxnSpLocks/>
            <a:stCxn id="47" idx="2"/>
            <a:endCxn id="26" idx="2"/>
          </p:cNvCxnSpPr>
          <p:nvPr/>
        </p:nvCxnSpPr>
        <p:spPr>
          <a:xfrm flipH="1">
            <a:off x="4721952" y="3891827"/>
            <a:ext cx="10767" cy="141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A037342-3352-D664-F5E8-AD5E8810572D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6720700" y="2936830"/>
            <a:ext cx="0" cy="109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353D2F1-2589-0E72-E98E-01AB60C58A77}"/>
              </a:ext>
            </a:extLst>
          </p:cNvPr>
          <p:cNvSpPr/>
          <p:nvPr/>
        </p:nvSpPr>
        <p:spPr>
          <a:xfrm>
            <a:off x="3492640" y="4138094"/>
            <a:ext cx="2458624" cy="200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“</a:t>
            </a:r>
            <a:r>
              <a:rPr lang="ko-KR" altLang="en-US" sz="1100" dirty="0" err="1"/>
              <a:t>접속중</a:t>
            </a:r>
            <a:r>
              <a:rPr lang="en-US" altLang="ko-KR" sz="1100" dirty="0"/>
              <a:t>” </a:t>
            </a:r>
            <a:r>
              <a:rPr lang="ko-KR" altLang="en-US" sz="1100" dirty="0"/>
              <a:t>텍스트 삭제</a:t>
            </a:r>
          </a:p>
        </p:txBody>
      </p:sp>
      <p:sp>
        <p:nvSpPr>
          <p:cNvPr id="67" name="순서도: 판단 66">
            <a:extLst>
              <a:ext uri="{FF2B5EF4-FFF2-40B4-BE49-F238E27FC236}">
                <a16:creationId xmlns:a16="http://schemas.microsoft.com/office/drawing/2014/main" id="{D5812E54-1A44-C45C-4D6E-23F5FF3D32E3}"/>
              </a:ext>
            </a:extLst>
          </p:cNvPr>
          <p:cNvSpPr/>
          <p:nvPr/>
        </p:nvSpPr>
        <p:spPr>
          <a:xfrm>
            <a:off x="3377373" y="4480953"/>
            <a:ext cx="2689157" cy="20029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종료입력이 </a:t>
            </a:r>
            <a:r>
              <a:rPr lang="ko-KR" altLang="en-US" sz="1100" dirty="0" err="1"/>
              <a:t>아닐때</a:t>
            </a:r>
            <a:endParaRPr lang="ko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180097-B6A7-1670-CB11-93D4B193CA90}"/>
              </a:ext>
            </a:extLst>
          </p:cNvPr>
          <p:cNvCxnSpPr>
            <a:stCxn id="26" idx="2"/>
            <a:endCxn id="65" idx="0"/>
          </p:cNvCxnSpPr>
          <p:nvPr/>
        </p:nvCxnSpPr>
        <p:spPr>
          <a:xfrm>
            <a:off x="4721952" y="4033056"/>
            <a:ext cx="0" cy="105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8E0E1EF-D526-64FE-65FB-1516B006FCA6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4721952" y="4338390"/>
            <a:ext cx="0" cy="142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92615F2-1774-BEDF-1744-024BA3C215ED}"/>
              </a:ext>
            </a:extLst>
          </p:cNvPr>
          <p:cNvSpPr/>
          <p:nvPr/>
        </p:nvSpPr>
        <p:spPr>
          <a:xfrm>
            <a:off x="3544656" y="4870556"/>
            <a:ext cx="2365358" cy="258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호스트 통신 및 레벨 설정</a:t>
            </a:r>
            <a:r>
              <a:rPr lang="en-US" altLang="ko-KR" sz="1100" dirty="0"/>
              <a:t>,</a:t>
            </a:r>
            <a:r>
              <a:rPr lang="ko-KR" altLang="en-US" sz="1100" dirty="0"/>
              <a:t>게임 시작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B92824B-A7F0-151B-389D-374BCA7932D5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>
            <a:off x="4721952" y="4681249"/>
            <a:ext cx="5383" cy="189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0854214-C734-D7FE-C0C0-A3C4FA8E4136}"/>
              </a:ext>
            </a:extLst>
          </p:cNvPr>
          <p:cNvSpPr/>
          <p:nvPr/>
        </p:nvSpPr>
        <p:spPr>
          <a:xfrm>
            <a:off x="3473326" y="5362575"/>
            <a:ext cx="2518786" cy="282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소켓</a:t>
            </a:r>
            <a:r>
              <a:rPr lang="en-US" altLang="ko-KR" sz="1100" dirty="0"/>
              <a:t> </a:t>
            </a:r>
            <a:r>
              <a:rPr lang="ko-KR" altLang="en-US" sz="1100" dirty="0"/>
              <a:t>초기화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6CB86BD-84B4-DD70-0739-9A8FE265E801}"/>
              </a:ext>
            </a:extLst>
          </p:cNvPr>
          <p:cNvCxnSpPr>
            <a:stCxn id="74" idx="2"/>
            <a:endCxn id="79" idx="0"/>
          </p:cNvCxnSpPr>
          <p:nvPr/>
        </p:nvCxnSpPr>
        <p:spPr>
          <a:xfrm>
            <a:off x="4727335" y="5128703"/>
            <a:ext cx="5384" cy="233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460C7DE-F01E-4844-D649-25F948FF63AC}"/>
              </a:ext>
            </a:extLst>
          </p:cNvPr>
          <p:cNvCxnSpPr>
            <a:stCxn id="79" idx="2"/>
            <a:endCxn id="10" idx="0"/>
          </p:cNvCxnSpPr>
          <p:nvPr/>
        </p:nvCxnSpPr>
        <p:spPr>
          <a:xfrm>
            <a:off x="4732719" y="5645307"/>
            <a:ext cx="4449" cy="447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E03A280-95FD-7093-A815-AEF73B09ACFE}"/>
              </a:ext>
            </a:extLst>
          </p:cNvPr>
          <p:cNvSpPr txBox="1"/>
          <p:nvPr/>
        </p:nvSpPr>
        <p:spPr>
          <a:xfrm>
            <a:off x="4048861" y="4636684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2F1A127-0FAD-7AC5-AC4A-632FB068F398}"/>
              </a:ext>
            </a:extLst>
          </p:cNvPr>
          <p:cNvSpPr txBox="1"/>
          <p:nvPr/>
        </p:nvSpPr>
        <p:spPr>
          <a:xfrm>
            <a:off x="2796704" y="4324588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9A98C70F-B9D8-72FC-DD86-FED19616A8F1}"/>
              </a:ext>
            </a:extLst>
          </p:cNvPr>
          <p:cNvCxnSpPr>
            <a:cxnSpLocks/>
            <a:stCxn id="67" idx="1"/>
            <a:endCxn id="79" idx="1"/>
          </p:cNvCxnSpPr>
          <p:nvPr/>
        </p:nvCxnSpPr>
        <p:spPr>
          <a:xfrm rot="10800000" flipH="1" flipV="1">
            <a:off x="3377372" y="4581101"/>
            <a:ext cx="95953" cy="922840"/>
          </a:xfrm>
          <a:prstGeom prst="bentConnector3">
            <a:avLst>
              <a:gd name="adj1" fmla="val -91822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57C1F48-9724-A82D-4288-0795AAD8E537}"/>
              </a:ext>
            </a:extLst>
          </p:cNvPr>
          <p:cNvSpPr txBox="1"/>
          <p:nvPr/>
        </p:nvSpPr>
        <p:spPr>
          <a:xfrm>
            <a:off x="3094203" y="2961234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81BA721-07CC-032E-5CAA-30123522DE80}"/>
              </a:ext>
            </a:extLst>
          </p:cNvPr>
          <p:cNvSpPr txBox="1"/>
          <p:nvPr/>
        </p:nvSpPr>
        <p:spPr>
          <a:xfrm>
            <a:off x="4114420" y="3309770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19995E1-99A6-D1E9-1AD2-B535683A2683}"/>
              </a:ext>
            </a:extLst>
          </p:cNvPr>
          <p:cNvSpPr txBox="1"/>
          <p:nvPr/>
        </p:nvSpPr>
        <p:spPr>
          <a:xfrm>
            <a:off x="5650740" y="2561821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DB7A76D-22C5-B48A-56FB-F0CBA50E4A92}"/>
              </a:ext>
            </a:extLst>
          </p:cNvPr>
          <p:cNvSpPr txBox="1"/>
          <p:nvPr/>
        </p:nvSpPr>
        <p:spPr>
          <a:xfrm>
            <a:off x="4179116" y="2885190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7E03E9C3-05F3-8A40-737E-C86F6B9A35C7}"/>
              </a:ext>
            </a:extLst>
          </p:cNvPr>
          <p:cNvCxnSpPr>
            <a:stCxn id="34" idx="2"/>
            <a:endCxn id="10" idx="1"/>
          </p:cNvCxnSpPr>
          <p:nvPr/>
        </p:nvCxnSpPr>
        <p:spPr>
          <a:xfrm rot="16200000" flipH="1">
            <a:off x="1921614" y="3996831"/>
            <a:ext cx="2714870" cy="17351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997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int count(int x, int y)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28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02026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F20235-BE0D-397D-2BD7-51CA0F208977}"/>
              </a:ext>
            </a:extLst>
          </p:cNvPr>
          <p:cNvSpPr/>
          <p:nvPr/>
        </p:nvSpPr>
        <p:spPr>
          <a:xfrm>
            <a:off x="1347815" y="904875"/>
            <a:ext cx="6691285" cy="4605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188001-01D4-5108-605F-D6311303ABE9}"/>
              </a:ext>
            </a:extLst>
          </p:cNvPr>
          <p:cNvSpPr/>
          <p:nvPr/>
        </p:nvSpPr>
        <p:spPr>
          <a:xfrm>
            <a:off x="1346053" y="887909"/>
            <a:ext cx="6693047" cy="202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dx = -1; dx &lt;= 1; dx++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052569-8665-9FF3-0353-E88C1648C360}"/>
              </a:ext>
            </a:extLst>
          </p:cNvPr>
          <p:cNvSpPr/>
          <p:nvPr/>
        </p:nvSpPr>
        <p:spPr>
          <a:xfrm>
            <a:off x="1457834" y="1233488"/>
            <a:ext cx="6452679" cy="4276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5EBF1E-FF2B-F4F3-D227-A926E6B563DF}"/>
              </a:ext>
            </a:extLst>
          </p:cNvPr>
          <p:cNvSpPr/>
          <p:nvPr/>
        </p:nvSpPr>
        <p:spPr>
          <a:xfrm>
            <a:off x="1456072" y="1207968"/>
            <a:ext cx="6454441" cy="15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dy = -1; dy &lt;= 1; dy++</a:t>
            </a:r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4517C408-7604-583D-9C74-D0D242A04E6A}"/>
              </a:ext>
            </a:extLst>
          </p:cNvPr>
          <p:cNvSpPr/>
          <p:nvPr/>
        </p:nvSpPr>
        <p:spPr>
          <a:xfrm>
            <a:off x="3861416" y="1601724"/>
            <a:ext cx="1645511" cy="35724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dx || dy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1C574D-FCF8-746F-76B2-143FAB38510B}"/>
              </a:ext>
            </a:extLst>
          </p:cNvPr>
          <p:cNvSpPr/>
          <p:nvPr/>
        </p:nvSpPr>
        <p:spPr>
          <a:xfrm>
            <a:off x="3493549" y="2236668"/>
            <a:ext cx="2381250" cy="252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xx = x + dx, yy = y + dy;</a:t>
            </a:r>
          </a:p>
        </p:txBody>
      </p:sp>
      <p:sp>
        <p:nvSpPr>
          <p:cNvPr id="18" name="순서도: 판단 17">
            <a:extLst>
              <a:ext uri="{FF2B5EF4-FFF2-40B4-BE49-F238E27FC236}">
                <a16:creationId xmlns:a16="http://schemas.microsoft.com/office/drawing/2014/main" id="{F5F07B7B-CE8F-82D9-4692-9EDF81F2954B}"/>
              </a:ext>
            </a:extLst>
          </p:cNvPr>
          <p:cNvSpPr/>
          <p:nvPr/>
        </p:nvSpPr>
        <p:spPr>
          <a:xfrm>
            <a:off x="3022061" y="2712358"/>
            <a:ext cx="3324225" cy="5097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v-SE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inr(xx, 0, n - 1) &amp;&amp; inr(yy, 0, m - 1)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E79B03-2C1D-B867-5564-14AAED79CAB6}"/>
              </a:ext>
            </a:extLst>
          </p:cNvPr>
          <p:cNvSpPr/>
          <p:nvPr/>
        </p:nvSpPr>
        <p:spPr>
          <a:xfrm>
            <a:off x="3726945" y="3509557"/>
            <a:ext cx="1931262" cy="207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 +=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primMap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[xx][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yy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8EF1F71-0A85-D333-FC35-C324F8A0FC44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4684172" y="1958965"/>
            <a:ext cx="2" cy="277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B1F8FC0-9D1E-B1E4-F8B2-259CA1E43947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4684174" y="2489080"/>
            <a:ext cx="0" cy="223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1433F53-5718-2FBD-D66A-B3161942516B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4684174" y="3222065"/>
            <a:ext cx="8402" cy="287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A83EBFA4-3A41-BED9-FFEA-945B89D810F1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2583910" y="1780344"/>
            <a:ext cx="1277507" cy="37202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A90E57FD-340A-E81E-04AA-D67DC7B5183F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2583911" y="2967211"/>
            <a:ext cx="438151" cy="25430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5FAA2BB-BE9E-D440-5947-EF303E9421DE}"/>
              </a:ext>
            </a:extLst>
          </p:cNvPr>
          <p:cNvCxnSpPr>
            <a:cxnSpLocks/>
            <a:stCxn id="19" idx="2"/>
            <a:endCxn id="14" idx="2"/>
          </p:cNvCxnSpPr>
          <p:nvPr/>
        </p:nvCxnSpPr>
        <p:spPr>
          <a:xfrm flipH="1">
            <a:off x="4684174" y="3716929"/>
            <a:ext cx="8402" cy="1793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A84710-F7A3-3787-D860-FAB3A2CAB00C}"/>
              </a:ext>
            </a:extLst>
          </p:cNvPr>
          <p:cNvSpPr txBox="1"/>
          <p:nvPr/>
        </p:nvSpPr>
        <p:spPr>
          <a:xfrm>
            <a:off x="4184542" y="3228105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D2DD1F-D8B9-D39E-D1DA-C0F8BAE38EE8}"/>
              </a:ext>
            </a:extLst>
          </p:cNvPr>
          <p:cNvSpPr txBox="1"/>
          <p:nvPr/>
        </p:nvSpPr>
        <p:spPr>
          <a:xfrm>
            <a:off x="2583910" y="2692841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69D9BB-54EC-04DF-182E-EC1FE19D9D54}"/>
              </a:ext>
            </a:extLst>
          </p:cNvPr>
          <p:cNvSpPr txBox="1"/>
          <p:nvPr/>
        </p:nvSpPr>
        <p:spPr>
          <a:xfrm>
            <a:off x="2968646" y="1527374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99581A-A748-D432-05FA-83BCE0515AE8}"/>
              </a:ext>
            </a:extLst>
          </p:cNvPr>
          <p:cNvSpPr txBox="1"/>
          <p:nvPr/>
        </p:nvSpPr>
        <p:spPr>
          <a:xfrm>
            <a:off x="4210878" y="1941968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F6AAE4F-B377-225E-473A-D94C86126A34}"/>
              </a:ext>
            </a:extLst>
          </p:cNvPr>
          <p:cNvSpPr/>
          <p:nvPr/>
        </p:nvSpPr>
        <p:spPr>
          <a:xfrm>
            <a:off x="4214307" y="5683050"/>
            <a:ext cx="956537" cy="164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ret;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7E13D47-B86A-B13A-EB4E-94539CEF9AFB}"/>
              </a:ext>
            </a:extLst>
          </p:cNvPr>
          <p:cNvCxnSpPr>
            <a:stCxn id="14" idx="2"/>
            <a:endCxn id="55" idx="0"/>
          </p:cNvCxnSpPr>
          <p:nvPr/>
        </p:nvCxnSpPr>
        <p:spPr>
          <a:xfrm>
            <a:off x="4684174" y="5510213"/>
            <a:ext cx="8402" cy="172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D039123-E30E-DF20-B7AF-322424B1DD27}"/>
              </a:ext>
            </a:extLst>
          </p:cNvPr>
          <p:cNvCxnSpPr>
            <a:stCxn id="55" idx="2"/>
            <a:endCxn id="10" idx="0"/>
          </p:cNvCxnSpPr>
          <p:nvPr/>
        </p:nvCxnSpPr>
        <p:spPr>
          <a:xfrm>
            <a:off x="4692576" y="5847082"/>
            <a:ext cx="0" cy="245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844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cellularAutomata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29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BC66C-FAC4-7AC2-DEB7-DEDF46B34F59}"/>
              </a:ext>
            </a:extLst>
          </p:cNvPr>
          <p:cNvSpPr txBox="1"/>
          <p:nvPr/>
        </p:nvSpPr>
        <p:spPr>
          <a:xfrm>
            <a:off x="472745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76AB9-2865-62D7-6BCE-68C0DB2868F1}"/>
              </a:ext>
            </a:extLst>
          </p:cNvPr>
          <p:cNvSpPr txBox="1"/>
          <p:nvPr/>
        </p:nvSpPr>
        <p:spPr>
          <a:xfrm>
            <a:off x="949800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AD86B0-56C9-53D3-5596-56F0AC9C7167}"/>
              </a:ext>
            </a:extLst>
          </p:cNvPr>
          <p:cNvSpPr/>
          <p:nvPr/>
        </p:nvSpPr>
        <p:spPr>
          <a:xfrm>
            <a:off x="1099412" y="1042988"/>
            <a:ext cx="7239000" cy="431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05C22B-F8B5-3D5A-76D1-8563A58875F7}"/>
              </a:ext>
            </a:extLst>
          </p:cNvPr>
          <p:cNvSpPr/>
          <p:nvPr/>
        </p:nvSpPr>
        <p:spPr>
          <a:xfrm>
            <a:off x="1099412" y="938506"/>
            <a:ext cx="7239000" cy="23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n-NO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i = 0; i &lt; n; i++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09BA8A-2D0C-C502-2167-DFD969DEB599}"/>
              </a:ext>
            </a:extLst>
          </p:cNvPr>
          <p:cNvSpPr/>
          <p:nvPr/>
        </p:nvSpPr>
        <p:spPr>
          <a:xfrm>
            <a:off x="1271588" y="1324710"/>
            <a:ext cx="6886575" cy="4028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A60AD0-C901-7A2C-FAA6-4E56B85D31F8}"/>
              </a:ext>
            </a:extLst>
          </p:cNvPr>
          <p:cNvSpPr/>
          <p:nvPr/>
        </p:nvSpPr>
        <p:spPr>
          <a:xfrm>
            <a:off x="1269826" y="1297995"/>
            <a:ext cx="6888337" cy="189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j = 0; j &lt; m;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j++</a:t>
            </a:r>
            <a:endParaRPr lang="en-US" altLang="ko-KR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순서도: 종속 처리 15">
            <a:extLst>
              <a:ext uri="{FF2B5EF4-FFF2-40B4-BE49-F238E27FC236}">
                <a16:creationId xmlns:a16="http://schemas.microsoft.com/office/drawing/2014/main" id="{3302FD85-0F1B-5B74-9665-8A9B79683294}"/>
              </a:ext>
            </a:extLst>
          </p:cNvPr>
          <p:cNvSpPr/>
          <p:nvPr/>
        </p:nvSpPr>
        <p:spPr>
          <a:xfrm>
            <a:off x="3657600" y="1677710"/>
            <a:ext cx="2182376" cy="189483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c = count(i, j);</a:t>
            </a:r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F909F412-567E-353A-A412-E783499F206D}"/>
              </a:ext>
            </a:extLst>
          </p:cNvPr>
          <p:cNvSpPr/>
          <p:nvPr/>
        </p:nvSpPr>
        <p:spPr>
          <a:xfrm>
            <a:off x="3927256" y="2057289"/>
            <a:ext cx="1643063" cy="33979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 &lt;= 3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9B0380-C777-9F33-36CC-FDE0559BA821}"/>
              </a:ext>
            </a:extLst>
          </p:cNvPr>
          <p:cNvSpPr/>
          <p:nvPr/>
        </p:nvSpPr>
        <p:spPr>
          <a:xfrm>
            <a:off x="4128362" y="2660799"/>
            <a:ext cx="1238250" cy="189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][j] = 0;</a:t>
            </a:r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2FB3C883-102B-A785-26A2-E23C964EE3B4}"/>
              </a:ext>
            </a:extLst>
          </p:cNvPr>
          <p:cNvSpPr/>
          <p:nvPr/>
        </p:nvSpPr>
        <p:spPr>
          <a:xfrm>
            <a:off x="3972500" y="3095625"/>
            <a:ext cx="1552575" cy="33337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 &gt;= 6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F24EB4-129B-FA37-0E37-A43784EB24AC}"/>
              </a:ext>
            </a:extLst>
          </p:cNvPr>
          <p:cNvSpPr/>
          <p:nvPr/>
        </p:nvSpPr>
        <p:spPr>
          <a:xfrm>
            <a:off x="4139188" y="3626339"/>
            <a:ext cx="1219200" cy="189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][j] = 1;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6D5952-01A3-FB49-60BA-133BF8AD56DA}"/>
              </a:ext>
            </a:extLst>
          </p:cNvPr>
          <p:cNvSpPr/>
          <p:nvPr/>
        </p:nvSpPr>
        <p:spPr>
          <a:xfrm>
            <a:off x="3682888" y="4023993"/>
            <a:ext cx="2129197" cy="289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][j]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primMap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][j];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5319D15-F2F7-6FE1-456E-ED59CC1F9212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4718912" y="747767"/>
            <a:ext cx="0" cy="190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E45819E-36F1-9287-05B4-44601BA73232}"/>
              </a:ext>
            </a:extLst>
          </p:cNvPr>
          <p:cNvCxnSpPr>
            <a:cxnSpLocks/>
            <a:stCxn id="14" idx="2"/>
            <a:endCxn id="45" idx="0"/>
          </p:cNvCxnSpPr>
          <p:nvPr/>
        </p:nvCxnSpPr>
        <p:spPr>
          <a:xfrm>
            <a:off x="4714876" y="5353050"/>
            <a:ext cx="0" cy="187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09B3779-9B3E-D3DE-E50E-8DE848E76761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4748788" y="1867193"/>
            <a:ext cx="0" cy="190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406BE61-0F58-6196-23CF-783685CC75F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4747487" y="2397088"/>
            <a:ext cx="1301" cy="263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2CFB5D-649A-6CD8-4102-297534742A07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4747487" y="2850282"/>
            <a:ext cx="1301" cy="245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157CF14-0EA0-EB55-6576-F821180D3FDF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4748788" y="3429000"/>
            <a:ext cx="0" cy="197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65B2D08-0D08-5027-F83F-8ADB53ADD7A8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4747487" y="3815822"/>
            <a:ext cx="1301" cy="208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7E17DA1-9BDC-CF88-37D0-EB3B914440F9}"/>
              </a:ext>
            </a:extLst>
          </p:cNvPr>
          <p:cNvSpPr/>
          <p:nvPr/>
        </p:nvSpPr>
        <p:spPr>
          <a:xfrm>
            <a:off x="3337211" y="5540853"/>
            <a:ext cx="2755329" cy="249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memcpy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primMap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C896D6C-9252-6D5D-1408-E06CD1F5AEE0}"/>
              </a:ext>
            </a:extLst>
          </p:cNvPr>
          <p:cNvCxnSpPr>
            <a:stCxn id="45" idx="2"/>
            <a:endCxn id="10" idx="0"/>
          </p:cNvCxnSpPr>
          <p:nvPr/>
        </p:nvCxnSpPr>
        <p:spPr>
          <a:xfrm>
            <a:off x="4714876" y="5790702"/>
            <a:ext cx="4036" cy="302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DDAF4937-7093-BACA-08A7-1430BEB35A61}"/>
              </a:ext>
            </a:extLst>
          </p:cNvPr>
          <p:cNvCxnSpPr>
            <a:stCxn id="17" idx="1"/>
            <a:endCxn id="19" idx="1"/>
          </p:cNvCxnSpPr>
          <p:nvPr/>
        </p:nvCxnSpPr>
        <p:spPr>
          <a:xfrm rot="10800000" flipH="1" flipV="1">
            <a:off x="3927256" y="2227189"/>
            <a:ext cx="45244" cy="1035124"/>
          </a:xfrm>
          <a:prstGeom prst="bentConnector3">
            <a:avLst>
              <a:gd name="adj1" fmla="val -50526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AC2DCE25-1F33-427A-2B60-5BFC4B3AC670}"/>
              </a:ext>
            </a:extLst>
          </p:cNvPr>
          <p:cNvCxnSpPr>
            <a:cxnSpLocks/>
            <a:stCxn id="19" idx="3"/>
            <a:endCxn id="21" idx="3"/>
          </p:cNvCxnSpPr>
          <p:nvPr/>
        </p:nvCxnSpPr>
        <p:spPr>
          <a:xfrm>
            <a:off x="5525075" y="3262313"/>
            <a:ext cx="287010" cy="906398"/>
          </a:xfrm>
          <a:prstGeom prst="bentConnector3">
            <a:avLst>
              <a:gd name="adj1" fmla="val 1796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64C86C-219D-E4E1-1B06-E1F64BE086F9}"/>
              </a:ext>
            </a:extLst>
          </p:cNvPr>
          <p:cNvSpPr txBox="1"/>
          <p:nvPr/>
        </p:nvSpPr>
        <p:spPr>
          <a:xfrm>
            <a:off x="4298277" y="2395357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D9A557-0320-3A40-E136-DCDF7B2A6891}"/>
              </a:ext>
            </a:extLst>
          </p:cNvPr>
          <p:cNvSpPr txBox="1"/>
          <p:nvPr/>
        </p:nvSpPr>
        <p:spPr>
          <a:xfrm>
            <a:off x="3557050" y="1994588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1B1676-CF85-3105-196A-B03B6959E11F}"/>
              </a:ext>
            </a:extLst>
          </p:cNvPr>
          <p:cNvSpPr txBox="1"/>
          <p:nvPr/>
        </p:nvSpPr>
        <p:spPr>
          <a:xfrm>
            <a:off x="6047347" y="3525333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3A4EF9-156D-6D12-1643-DEEC913442E1}"/>
              </a:ext>
            </a:extLst>
          </p:cNvPr>
          <p:cNvSpPr txBox="1"/>
          <p:nvPr/>
        </p:nvSpPr>
        <p:spPr>
          <a:xfrm>
            <a:off x="4316052" y="3351765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310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moveSprite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(Sprite* sprite, int step)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ACB296-4158-94BA-49EA-BFC44947F749}"/>
              </a:ext>
            </a:extLst>
          </p:cNvPr>
          <p:cNvSpPr/>
          <p:nvPr/>
        </p:nvSpPr>
        <p:spPr>
          <a:xfrm>
            <a:off x="2357923" y="2012950"/>
            <a:ext cx="4721978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스프라이트</a:t>
            </a:r>
            <a:r>
              <a:rPr lang="ko-KR" altLang="en-US" sz="1100" dirty="0"/>
              <a:t> 방향에 따라 이동 시키기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7DD780A-2AF2-C3DC-F1F7-3AA32A22A0B9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1265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AD555F6-6C6A-4812-7751-3435FAE1E862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3028950"/>
            <a:ext cx="0" cy="3063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035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initPrimMap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(double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floorPercent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smoothTimes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30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073960" y="6115938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BC66C-FAC4-7AC2-DEB7-DEDF46B34F59}"/>
              </a:ext>
            </a:extLst>
          </p:cNvPr>
          <p:cNvSpPr txBox="1"/>
          <p:nvPr/>
        </p:nvSpPr>
        <p:spPr>
          <a:xfrm>
            <a:off x="472745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76AB9-2865-62D7-6BCE-68C0DB2868F1}"/>
              </a:ext>
            </a:extLst>
          </p:cNvPr>
          <p:cNvSpPr txBox="1"/>
          <p:nvPr/>
        </p:nvSpPr>
        <p:spPr>
          <a:xfrm>
            <a:off x="949800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9F5B1A-7C57-0A10-417F-A58C0E4B7355}"/>
              </a:ext>
            </a:extLst>
          </p:cNvPr>
          <p:cNvSpPr/>
          <p:nvPr/>
        </p:nvSpPr>
        <p:spPr>
          <a:xfrm>
            <a:off x="3275874" y="939061"/>
            <a:ext cx="2886075" cy="195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memset(primMap, 0, sizeof(primMap));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09A2B7-2F76-CBFB-62D4-C65574145C11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191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E22599-07FF-F347-6FB0-F8DDF0E8F5C7}"/>
              </a:ext>
            </a:extLst>
          </p:cNvPr>
          <p:cNvSpPr/>
          <p:nvPr/>
        </p:nvSpPr>
        <p:spPr>
          <a:xfrm>
            <a:off x="1147763" y="1352550"/>
            <a:ext cx="7067549" cy="14716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C28669-D116-11EA-331D-A6E586EA22C2}"/>
              </a:ext>
            </a:extLst>
          </p:cNvPr>
          <p:cNvSpPr/>
          <p:nvPr/>
        </p:nvSpPr>
        <p:spPr>
          <a:xfrm>
            <a:off x="1147764" y="1325618"/>
            <a:ext cx="7067548" cy="151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floors;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5DF7C7-DACC-0B47-C74A-7309D98BD4BA}"/>
              </a:ext>
            </a:extLst>
          </p:cNvPr>
          <p:cNvSpPr/>
          <p:nvPr/>
        </p:nvSpPr>
        <p:spPr>
          <a:xfrm>
            <a:off x="2195513" y="1819276"/>
            <a:ext cx="4967287" cy="1004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806635-CB4D-B198-91BE-3A948ABDD3F6}"/>
              </a:ext>
            </a:extLst>
          </p:cNvPr>
          <p:cNvSpPr/>
          <p:nvPr/>
        </p:nvSpPr>
        <p:spPr>
          <a:xfrm>
            <a:off x="2193751" y="2638426"/>
            <a:ext cx="4969049" cy="185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primMap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[x][y]</a:t>
            </a:r>
          </a:p>
        </p:txBody>
      </p:sp>
      <p:sp>
        <p:nvSpPr>
          <p:cNvPr id="20" name="순서도: 종속 처리 19">
            <a:extLst>
              <a:ext uri="{FF2B5EF4-FFF2-40B4-BE49-F238E27FC236}">
                <a16:creationId xmlns:a16="http://schemas.microsoft.com/office/drawing/2014/main" id="{A24FBD03-A7A3-431C-CA64-60778A1977A9}"/>
              </a:ext>
            </a:extLst>
          </p:cNvPr>
          <p:cNvSpPr/>
          <p:nvPr/>
        </p:nvSpPr>
        <p:spPr>
          <a:xfrm>
            <a:off x="2306551" y="2076450"/>
            <a:ext cx="4743450" cy="22756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x = randInt(0, n - 1), y = randInt(0, m - 1);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253C4A1-F981-770A-B834-A5471A3DFCD9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>
            <a:off x="4678276" y="2304017"/>
            <a:ext cx="0" cy="334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8E1130-E0EF-B6DB-4FB5-11EDDA06E693}"/>
              </a:ext>
            </a:extLst>
          </p:cNvPr>
          <p:cNvSpPr/>
          <p:nvPr/>
        </p:nvSpPr>
        <p:spPr>
          <a:xfrm>
            <a:off x="1147764" y="3048000"/>
            <a:ext cx="7067548" cy="823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AEFBE8-0D29-AFA6-1BAA-96BD8D0CF67B}"/>
              </a:ext>
            </a:extLst>
          </p:cNvPr>
          <p:cNvSpPr/>
          <p:nvPr/>
        </p:nvSpPr>
        <p:spPr>
          <a:xfrm>
            <a:off x="1147764" y="2981565"/>
            <a:ext cx="7067548" cy="184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ltx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ltx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 w;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3412888-2078-2EB7-690A-71EFA984C388}"/>
              </a:ext>
            </a:extLst>
          </p:cNvPr>
          <p:cNvSpPr/>
          <p:nvPr/>
        </p:nvSpPr>
        <p:spPr>
          <a:xfrm>
            <a:off x="1480511" y="3286126"/>
            <a:ext cx="6395529" cy="585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BCAF4E-4ECA-9BF1-3FF4-18376826A733}"/>
              </a:ext>
            </a:extLst>
          </p:cNvPr>
          <p:cNvSpPr/>
          <p:nvPr/>
        </p:nvSpPr>
        <p:spPr>
          <a:xfrm>
            <a:off x="1480511" y="3286125"/>
            <a:ext cx="6395529" cy="15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j =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lty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j &lt;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lty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 h;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j++</a:t>
            </a:r>
            <a:endParaRPr lang="en-US" altLang="ko-KR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23BABA-7C53-9697-7A92-A303B883032A}"/>
              </a:ext>
            </a:extLst>
          </p:cNvPr>
          <p:cNvSpPr/>
          <p:nvPr/>
        </p:nvSpPr>
        <p:spPr>
          <a:xfrm>
            <a:off x="3903145" y="3496616"/>
            <a:ext cx="1550262" cy="2418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primMap[i][j] = 1;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3E0F641-0FD8-4485-6BB5-21CB6624365D}"/>
              </a:ext>
            </a:extLst>
          </p:cNvPr>
          <p:cNvCxnSpPr>
            <a:cxnSpLocks/>
            <a:stCxn id="28" idx="2"/>
            <a:endCxn id="26" idx="2"/>
          </p:cNvCxnSpPr>
          <p:nvPr/>
        </p:nvCxnSpPr>
        <p:spPr>
          <a:xfrm>
            <a:off x="4678276" y="3738417"/>
            <a:ext cx="0" cy="133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8F067F5-61C8-6BBF-AD0D-53A38A7F8E0E}"/>
              </a:ext>
            </a:extLst>
          </p:cNvPr>
          <p:cNvSpPr/>
          <p:nvPr/>
        </p:nvSpPr>
        <p:spPr>
          <a:xfrm>
            <a:off x="1147764" y="3976688"/>
            <a:ext cx="7067548" cy="585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5778634-F507-F53B-8C44-C32249D6F81E}"/>
              </a:ext>
            </a:extLst>
          </p:cNvPr>
          <p:cNvSpPr/>
          <p:nvPr/>
        </p:nvSpPr>
        <p:spPr>
          <a:xfrm>
            <a:off x="1146002" y="3976688"/>
            <a:ext cx="7067549" cy="151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n-NO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i = 0; i &lt; n; i++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057347-FF9B-EF46-8514-4E9E426DEFF1}"/>
              </a:ext>
            </a:extLst>
          </p:cNvPr>
          <p:cNvSpPr/>
          <p:nvPr/>
        </p:nvSpPr>
        <p:spPr>
          <a:xfrm>
            <a:off x="2518481" y="4166289"/>
            <a:ext cx="4319587" cy="2616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primMap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][0]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primMap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][m - 1] = 0;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971CF29-E811-0472-7199-6B5136860B24}"/>
              </a:ext>
            </a:extLst>
          </p:cNvPr>
          <p:cNvCxnSpPr>
            <a:cxnSpLocks/>
            <a:stCxn id="36" idx="2"/>
            <a:endCxn id="34" idx="2"/>
          </p:cNvCxnSpPr>
          <p:nvPr/>
        </p:nvCxnSpPr>
        <p:spPr>
          <a:xfrm>
            <a:off x="4678275" y="4427911"/>
            <a:ext cx="3263" cy="134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885A2C0-90FA-ACB4-E04A-6B9E251069B3}"/>
              </a:ext>
            </a:extLst>
          </p:cNvPr>
          <p:cNvSpPr/>
          <p:nvPr/>
        </p:nvSpPr>
        <p:spPr>
          <a:xfrm>
            <a:off x="1147764" y="4673662"/>
            <a:ext cx="7067548" cy="585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7B99255-8C22-53BB-611E-104B85CB9726}"/>
              </a:ext>
            </a:extLst>
          </p:cNvPr>
          <p:cNvSpPr/>
          <p:nvPr/>
        </p:nvSpPr>
        <p:spPr>
          <a:xfrm>
            <a:off x="1146002" y="4673662"/>
            <a:ext cx="7067549" cy="151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j = 0; j &lt; m;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j++</a:t>
            </a:r>
            <a:endParaRPr lang="en-US" altLang="ko-KR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3B87248-EA95-741E-71FC-4AD897AED398}"/>
              </a:ext>
            </a:extLst>
          </p:cNvPr>
          <p:cNvSpPr/>
          <p:nvPr/>
        </p:nvSpPr>
        <p:spPr>
          <a:xfrm>
            <a:off x="2518481" y="4863263"/>
            <a:ext cx="4319587" cy="2616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primMap[0][j] = primMap[n - 1][j] = 0;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90599CC-F264-ECFB-1F80-9438931FB32E}"/>
              </a:ext>
            </a:extLst>
          </p:cNvPr>
          <p:cNvCxnSpPr>
            <a:cxnSpLocks/>
            <a:stCxn id="44" idx="2"/>
            <a:endCxn id="42" idx="2"/>
          </p:cNvCxnSpPr>
          <p:nvPr/>
        </p:nvCxnSpPr>
        <p:spPr>
          <a:xfrm>
            <a:off x="4678275" y="5124885"/>
            <a:ext cx="3263" cy="134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6226489-183B-234F-4D79-F029DF3CF707}"/>
              </a:ext>
            </a:extLst>
          </p:cNvPr>
          <p:cNvSpPr/>
          <p:nvPr/>
        </p:nvSpPr>
        <p:spPr>
          <a:xfrm>
            <a:off x="1113708" y="5418964"/>
            <a:ext cx="7101604" cy="479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6D83835-B061-664A-4D0B-D5AC1DE7CB3A}"/>
              </a:ext>
            </a:extLst>
          </p:cNvPr>
          <p:cNvSpPr/>
          <p:nvPr/>
        </p:nvSpPr>
        <p:spPr>
          <a:xfrm>
            <a:off x="1111946" y="5401477"/>
            <a:ext cx="7100103" cy="130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smoothTimes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--</a:t>
            </a:r>
          </a:p>
        </p:txBody>
      </p:sp>
      <p:sp>
        <p:nvSpPr>
          <p:cNvPr id="48" name="순서도: 종속 처리 47">
            <a:extLst>
              <a:ext uri="{FF2B5EF4-FFF2-40B4-BE49-F238E27FC236}">
                <a16:creationId xmlns:a16="http://schemas.microsoft.com/office/drawing/2014/main" id="{B7C72244-C535-142D-11F3-8A47FAF6618F}"/>
              </a:ext>
            </a:extLst>
          </p:cNvPr>
          <p:cNvSpPr/>
          <p:nvPr/>
        </p:nvSpPr>
        <p:spPr>
          <a:xfrm>
            <a:off x="3621522" y="5583509"/>
            <a:ext cx="2085975" cy="166688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cellularAutomata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BCDE640-261A-503A-757B-8AB937BCD261}"/>
              </a:ext>
            </a:extLst>
          </p:cNvPr>
          <p:cNvCxnSpPr>
            <a:cxnSpLocks/>
            <a:stCxn id="48" idx="2"/>
            <a:endCxn id="46" idx="2"/>
          </p:cNvCxnSpPr>
          <p:nvPr/>
        </p:nvCxnSpPr>
        <p:spPr>
          <a:xfrm>
            <a:off x="4664510" y="5750197"/>
            <a:ext cx="0" cy="148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0C073F6-FE39-B47A-0F19-A4B5424ED6CE}"/>
              </a:ext>
            </a:extLst>
          </p:cNvPr>
          <p:cNvCxnSpPr>
            <a:stCxn id="46" idx="2"/>
            <a:endCxn id="10" idx="0"/>
          </p:cNvCxnSpPr>
          <p:nvPr/>
        </p:nvCxnSpPr>
        <p:spPr>
          <a:xfrm>
            <a:off x="4664510" y="5898889"/>
            <a:ext cx="0" cy="217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A6CB036-CEB1-1567-29F9-CFC1ACDB1294}"/>
              </a:ext>
            </a:extLst>
          </p:cNvPr>
          <p:cNvCxnSpPr>
            <a:stCxn id="6" idx="2"/>
            <a:endCxn id="17" idx="0"/>
          </p:cNvCxnSpPr>
          <p:nvPr/>
        </p:nvCxnSpPr>
        <p:spPr>
          <a:xfrm flipH="1">
            <a:off x="4681538" y="1134324"/>
            <a:ext cx="37374" cy="191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323C361-2345-D9C2-71C3-691D024B2F4E}"/>
              </a:ext>
            </a:extLst>
          </p:cNvPr>
          <p:cNvCxnSpPr>
            <a:stCxn id="19" idx="2"/>
            <a:endCxn id="25" idx="0"/>
          </p:cNvCxnSpPr>
          <p:nvPr/>
        </p:nvCxnSpPr>
        <p:spPr>
          <a:xfrm>
            <a:off x="4678276" y="2824163"/>
            <a:ext cx="3262" cy="157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D14472E-3906-7326-0E8D-908B7ED661BB}"/>
              </a:ext>
            </a:extLst>
          </p:cNvPr>
          <p:cNvCxnSpPr>
            <a:stCxn id="26" idx="2"/>
            <a:endCxn id="35" idx="0"/>
          </p:cNvCxnSpPr>
          <p:nvPr/>
        </p:nvCxnSpPr>
        <p:spPr>
          <a:xfrm>
            <a:off x="4678276" y="3871914"/>
            <a:ext cx="1501" cy="104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952D7BC-4403-5D19-9E25-549743747BEE}"/>
              </a:ext>
            </a:extLst>
          </p:cNvPr>
          <p:cNvCxnSpPr>
            <a:stCxn id="34" idx="2"/>
            <a:endCxn id="43" idx="0"/>
          </p:cNvCxnSpPr>
          <p:nvPr/>
        </p:nvCxnSpPr>
        <p:spPr>
          <a:xfrm flipH="1">
            <a:off x="4679777" y="4562476"/>
            <a:ext cx="1761" cy="111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5F6D912-69B0-CFF0-6015-CAE59FDAC670}"/>
              </a:ext>
            </a:extLst>
          </p:cNvPr>
          <p:cNvCxnSpPr>
            <a:stCxn id="42" idx="2"/>
            <a:endCxn id="47" idx="0"/>
          </p:cNvCxnSpPr>
          <p:nvPr/>
        </p:nvCxnSpPr>
        <p:spPr>
          <a:xfrm flipH="1">
            <a:off x="4661998" y="5259450"/>
            <a:ext cx="19540" cy="142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078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initBlock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(Block* self,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BlockType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bp, int x, int y, int bid, bool enable)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31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BC66C-FAC4-7AC2-DEB7-DEDF46B34F59}"/>
              </a:ext>
            </a:extLst>
          </p:cNvPr>
          <p:cNvSpPr txBox="1"/>
          <p:nvPr/>
        </p:nvSpPr>
        <p:spPr>
          <a:xfrm>
            <a:off x="2910766" y="764791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76AB9-2865-62D7-6BCE-68C0DB2868F1}"/>
              </a:ext>
            </a:extLst>
          </p:cNvPr>
          <p:cNvSpPr txBox="1"/>
          <p:nvPr/>
        </p:nvSpPr>
        <p:spPr>
          <a:xfrm>
            <a:off x="4801428" y="1109963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A21107F3-DF02-2D8A-12BC-519A513D9C75}"/>
              </a:ext>
            </a:extLst>
          </p:cNvPr>
          <p:cNvSpPr/>
          <p:nvPr/>
        </p:nvSpPr>
        <p:spPr>
          <a:xfrm>
            <a:off x="3290162" y="916456"/>
            <a:ext cx="2857500" cy="23489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bp == BLOCK_TRAP</a:t>
            </a:r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B0E40098-FAAB-D44F-CDF6-364D2E12D7B0}"/>
              </a:ext>
            </a:extLst>
          </p:cNvPr>
          <p:cNvSpPr/>
          <p:nvPr/>
        </p:nvSpPr>
        <p:spPr>
          <a:xfrm>
            <a:off x="3164783" y="1363485"/>
            <a:ext cx="3108258" cy="30956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bp == BLOCK_EXIT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B0A7AC-3201-8772-2A08-605192E60373}"/>
              </a:ext>
            </a:extLst>
          </p:cNvPr>
          <p:cNvSpPr/>
          <p:nvPr/>
        </p:nvSpPr>
        <p:spPr>
          <a:xfrm>
            <a:off x="1347815" y="949544"/>
            <a:ext cx="1409673" cy="168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BLOCK_TRAP </a:t>
            </a:r>
            <a:r>
              <a:rPr lang="ko-KR" altLang="en-US" sz="1100" dirty="0"/>
              <a:t>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9FC18F6-6656-11E3-8818-C91B37C7B025}"/>
              </a:ext>
            </a:extLst>
          </p:cNvPr>
          <p:cNvCxnSpPr>
            <a:cxnSpLocks/>
            <a:stCxn id="6" idx="1"/>
            <a:endCxn id="14" idx="3"/>
          </p:cNvCxnSpPr>
          <p:nvPr/>
        </p:nvCxnSpPr>
        <p:spPr>
          <a:xfrm flipH="1">
            <a:off x="2757488" y="1033904"/>
            <a:ext cx="5326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3004A8-7708-6B4E-9A5B-2D95A9B25BB6}"/>
              </a:ext>
            </a:extLst>
          </p:cNvPr>
          <p:cNvSpPr/>
          <p:nvPr/>
        </p:nvSpPr>
        <p:spPr>
          <a:xfrm>
            <a:off x="1347814" y="1433906"/>
            <a:ext cx="1409673" cy="168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BLOCK_EXIT </a:t>
            </a:r>
            <a:r>
              <a:rPr lang="ko-KR" altLang="en-US" sz="1100" dirty="0"/>
              <a:t>생성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51BAA16-4583-3437-4EF4-9763D5D2B3D0}"/>
              </a:ext>
            </a:extLst>
          </p:cNvPr>
          <p:cNvCxnSpPr>
            <a:stCxn id="13" idx="1"/>
            <a:endCxn id="19" idx="3"/>
          </p:cNvCxnSpPr>
          <p:nvPr/>
        </p:nvCxnSpPr>
        <p:spPr>
          <a:xfrm flipH="1">
            <a:off x="2757487" y="1518266"/>
            <a:ext cx="4072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0D35056-B8B5-CFF5-D5CB-C9CCA0739CFB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168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C982758-654C-0F73-F960-63E64889F2A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4718912" y="1151351"/>
            <a:ext cx="0" cy="212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467451-08A8-D87C-6738-675B1744C3B1}"/>
              </a:ext>
            </a:extLst>
          </p:cNvPr>
          <p:cNvSpPr/>
          <p:nvPr/>
        </p:nvSpPr>
        <p:spPr>
          <a:xfrm>
            <a:off x="2895237" y="1851880"/>
            <a:ext cx="3647349" cy="258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self-&gt;ani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createAnimation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(&amp;textures[bid],…);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109FA1-BBE1-6D07-A630-4AFA28FECF17}"/>
              </a:ext>
            </a:extLst>
          </p:cNvPr>
          <p:cNvCxnSpPr>
            <a:stCxn id="13" idx="2"/>
            <a:endCxn id="28" idx="0"/>
          </p:cNvCxnSpPr>
          <p:nvPr/>
        </p:nvCxnSpPr>
        <p:spPr>
          <a:xfrm>
            <a:off x="4718912" y="1673047"/>
            <a:ext cx="0" cy="178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0B10FE-92DC-949C-9784-B446DF563802}"/>
              </a:ext>
            </a:extLst>
          </p:cNvPr>
          <p:cNvCxnSpPr>
            <a:stCxn id="28" idx="2"/>
            <a:endCxn id="10" idx="0"/>
          </p:cNvCxnSpPr>
          <p:nvPr/>
        </p:nvCxnSpPr>
        <p:spPr>
          <a:xfrm>
            <a:off x="4718912" y="2110027"/>
            <a:ext cx="0" cy="3982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0020C99-8CDF-907D-664C-F0F1F174C00A}"/>
              </a:ext>
            </a:extLst>
          </p:cNvPr>
          <p:cNvSpPr txBox="1"/>
          <p:nvPr/>
        </p:nvSpPr>
        <p:spPr>
          <a:xfrm>
            <a:off x="2831197" y="1291544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9E1520-AC83-CC90-87F7-6DFBB9F23D55}"/>
              </a:ext>
            </a:extLst>
          </p:cNvPr>
          <p:cNvSpPr txBox="1"/>
          <p:nvPr/>
        </p:nvSpPr>
        <p:spPr>
          <a:xfrm>
            <a:off x="4217052" y="162864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33BA5A50-BC75-D4B3-98C6-280E87D95450}"/>
              </a:ext>
            </a:extLst>
          </p:cNvPr>
          <p:cNvCxnSpPr>
            <a:stCxn id="14" idx="1"/>
            <a:endCxn id="10" idx="1"/>
          </p:cNvCxnSpPr>
          <p:nvPr/>
        </p:nvCxnSpPr>
        <p:spPr>
          <a:xfrm rot="10800000" flipH="1" flipV="1">
            <a:off x="1347814" y="1033903"/>
            <a:ext cx="2780547" cy="5187931"/>
          </a:xfrm>
          <a:prstGeom prst="bentConnector3">
            <a:avLst>
              <a:gd name="adj1" fmla="val -822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83FE30C6-4B75-6858-9811-4780D6D3B8C3}"/>
              </a:ext>
            </a:extLst>
          </p:cNvPr>
          <p:cNvCxnSpPr>
            <a:stCxn id="19" idx="1"/>
            <a:endCxn id="10" idx="1"/>
          </p:cNvCxnSpPr>
          <p:nvPr/>
        </p:nvCxnSpPr>
        <p:spPr>
          <a:xfrm rot="10800000" flipH="1" flipV="1">
            <a:off x="1347814" y="1518265"/>
            <a:ext cx="2780548" cy="4703569"/>
          </a:xfrm>
          <a:prstGeom prst="bentConnector3">
            <a:avLst>
              <a:gd name="adj1" fmla="val -822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917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initMap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32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BC66C-FAC4-7AC2-DEB7-DEDF46B34F59}"/>
              </a:ext>
            </a:extLst>
          </p:cNvPr>
          <p:cNvSpPr txBox="1"/>
          <p:nvPr/>
        </p:nvSpPr>
        <p:spPr>
          <a:xfrm>
            <a:off x="472745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76AB9-2865-62D7-6BCE-68C0DB2868F1}"/>
              </a:ext>
            </a:extLst>
          </p:cNvPr>
          <p:cNvSpPr txBox="1"/>
          <p:nvPr/>
        </p:nvSpPr>
        <p:spPr>
          <a:xfrm>
            <a:off x="949800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CCDAEB-125F-413D-9341-6260CA0CFEAE}"/>
              </a:ext>
            </a:extLst>
          </p:cNvPr>
          <p:cNvSpPr/>
          <p:nvPr/>
        </p:nvSpPr>
        <p:spPr>
          <a:xfrm>
            <a:off x="1285149" y="1059958"/>
            <a:ext cx="6867525" cy="4303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4A5D75-BDAB-22F6-B4FA-FC3E0A3F8AC6}"/>
              </a:ext>
            </a:extLst>
          </p:cNvPr>
          <p:cNvSpPr/>
          <p:nvPr/>
        </p:nvSpPr>
        <p:spPr>
          <a:xfrm>
            <a:off x="1285149" y="985838"/>
            <a:ext cx="6867525" cy="171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n-NO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i = 0; i &lt; n; i++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27EB22-A90F-DC41-6E72-4D43095C11B4}"/>
              </a:ext>
            </a:extLst>
          </p:cNvPr>
          <p:cNvSpPr/>
          <p:nvPr/>
        </p:nvSpPr>
        <p:spPr>
          <a:xfrm>
            <a:off x="1457834" y="1362075"/>
            <a:ext cx="6543166" cy="4001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E5F089-AB00-F11C-72B7-5F7C0ED77FCA}"/>
              </a:ext>
            </a:extLst>
          </p:cNvPr>
          <p:cNvSpPr/>
          <p:nvPr/>
        </p:nvSpPr>
        <p:spPr>
          <a:xfrm>
            <a:off x="1456072" y="1351708"/>
            <a:ext cx="6543166" cy="191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j = 0; j &lt; m;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j++</a:t>
            </a:r>
            <a:endParaRPr lang="en-US" altLang="ko-KR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순서도: 판단 17">
            <a:extLst>
              <a:ext uri="{FF2B5EF4-FFF2-40B4-BE49-F238E27FC236}">
                <a16:creationId xmlns:a16="http://schemas.microsoft.com/office/drawing/2014/main" id="{6AF7BBA4-C7F5-7947-0738-9B171AAE39B2}"/>
              </a:ext>
            </a:extLst>
          </p:cNvPr>
          <p:cNvSpPr/>
          <p:nvPr/>
        </p:nvSpPr>
        <p:spPr>
          <a:xfrm>
            <a:off x="2902017" y="1737913"/>
            <a:ext cx="3633788" cy="4953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(i != exitX || j != exitY) &amp;&amp; hasMap[i][j]</a:t>
            </a:r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5CAC7170-3FE6-F2A2-2294-8911F9760F29}"/>
              </a:ext>
            </a:extLst>
          </p:cNvPr>
          <p:cNvSpPr/>
          <p:nvPr/>
        </p:nvSpPr>
        <p:spPr>
          <a:xfrm>
            <a:off x="3599723" y="2438237"/>
            <a:ext cx="2238375" cy="24305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isTrap[i][j]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1FD7A1-6A3E-A789-C382-869FD606983D}"/>
              </a:ext>
            </a:extLst>
          </p:cNvPr>
          <p:cNvSpPr/>
          <p:nvPr/>
        </p:nvSpPr>
        <p:spPr>
          <a:xfrm>
            <a:off x="2305489" y="2874929"/>
            <a:ext cx="4817228" cy="385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initBlock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(&amp;map[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][j], BLOCK_TRAP,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* UNIT, j * UNIT,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RES_FLOOR_SPIKE_DISABLED,false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A1FAB4-F196-3F00-78A4-869DB687C673}"/>
              </a:ext>
            </a:extLst>
          </p:cNvPr>
          <p:cNvSpPr/>
          <p:nvPr/>
        </p:nvSpPr>
        <p:spPr>
          <a:xfrm>
            <a:off x="3227466" y="3507120"/>
            <a:ext cx="3000375" cy="392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initBlock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(&amp;map[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][j], BLOCK_FLOOR,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* UNIT, j * UNIT, RES_FLOOR_1, true);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1A9FBA1-FF2C-7BA6-403B-CDD792AD05C1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4718911" y="2233213"/>
            <a:ext cx="0" cy="205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3D19E72-8773-7C36-28A2-95CAF9578D35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4714103" y="2681288"/>
            <a:ext cx="4808" cy="193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0B4A1B4-8CE1-B09E-137A-154D7A347F39}"/>
              </a:ext>
            </a:extLst>
          </p:cNvPr>
          <p:cNvCxnSpPr>
            <a:stCxn id="19" idx="1"/>
            <a:endCxn id="21" idx="1"/>
          </p:cNvCxnSpPr>
          <p:nvPr/>
        </p:nvCxnSpPr>
        <p:spPr>
          <a:xfrm rot="10800000" flipV="1">
            <a:off x="3227467" y="2559763"/>
            <a:ext cx="372257" cy="1143580"/>
          </a:xfrm>
          <a:prstGeom prst="bentConnector3">
            <a:avLst>
              <a:gd name="adj1" fmla="val 42495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0E83F6B-FFB4-6E71-D538-48F0DB4D6541}"/>
              </a:ext>
            </a:extLst>
          </p:cNvPr>
          <p:cNvCxnSpPr>
            <a:stCxn id="21" idx="2"/>
            <a:endCxn id="16" idx="2"/>
          </p:cNvCxnSpPr>
          <p:nvPr/>
        </p:nvCxnSpPr>
        <p:spPr>
          <a:xfrm>
            <a:off x="4727654" y="3899565"/>
            <a:ext cx="1763" cy="1463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AFFD45B-3EBE-5F97-0003-99106990BA19}"/>
              </a:ext>
            </a:extLst>
          </p:cNvPr>
          <p:cNvSpPr txBox="1"/>
          <p:nvPr/>
        </p:nvSpPr>
        <p:spPr>
          <a:xfrm>
            <a:off x="2940015" y="2313335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E652BD-B661-A56E-C1E2-C608F8726680}"/>
              </a:ext>
            </a:extLst>
          </p:cNvPr>
          <p:cNvSpPr txBox="1"/>
          <p:nvPr/>
        </p:nvSpPr>
        <p:spPr>
          <a:xfrm>
            <a:off x="4210877" y="2634281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9B42B254-5B50-7D04-2882-57AD1A227D18}"/>
              </a:ext>
            </a:extLst>
          </p:cNvPr>
          <p:cNvCxnSpPr>
            <a:stCxn id="18" idx="3"/>
          </p:cNvCxnSpPr>
          <p:nvPr/>
        </p:nvCxnSpPr>
        <p:spPr>
          <a:xfrm>
            <a:off x="6535805" y="1985563"/>
            <a:ext cx="1098483" cy="33882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2B52D0-EF67-F0C6-578F-423F8C18EA98}"/>
              </a:ext>
            </a:extLst>
          </p:cNvPr>
          <p:cNvSpPr txBox="1"/>
          <p:nvPr/>
        </p:nvSpPr>
        <p:spPr>
          <a:xfrm>
            <a:off x="6689949" y="1748280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60C124-FD56-03B9-F2F2-9C11F662AF90}"/>
              </a:ext>
            </a:extLst>
          </p:cNvPr>
          <p:cNvSpPr txBox="1"/>
          <p:nvPr/>
        </p:nvSpPr>
        <p:spPr>
          <a:xfrm>
            <a:off x="4302878" y="219435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F96F9C5-1E52-B98F-0E29-A8A8C3DD7E43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4718912" y="747767"/>
            <a:ext cx="0" cy="238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B64B624-6C01-90A0-9270-BC979FBEDFA5}"/>
              </a:ext>
            </a:extLst>
          </p:cNvPr>
          <p:cNvCxnSpPr>
            <a:stCxn id="16" idx="2"/>
            <a:endCxn id="10" idx="0"/>
          </p:cNvCxnSpPr>
          <p:nvPr/>
        </p:nvCxnSpPr>
        <p:spPr>
          <a:xfrm flipH="1">
            <a:off x="4718912" y="5363417"/>
            <a:ext cx="10505" cy="729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1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decorateMap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33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BC66C-FAC4-7AC2-DEB7-DEDF46B34F59}"/>
              </a:ext>
            </a:extLst>
          </p:cNvPr>
          <p:cNvSpPr txBox="1"/>
          <p:nvPr/>
        </p:nvSpPr>
        <p:spPr>
          <a:xfrm>
            <a:off x="472745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76AB9-2865-62D7-6BCE-68C0DB2868F1}"/>
              </a:ext>
            </a:extLst>
          </p:cNvPr>
          <p:cNvSpPr txBox="1"/>
          <p:nvPr/>
        </p:nvSpPr>
        <p:spPr>
          <a:xfrm>
            <a:off x="949800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8AC9A6-18C6-4E3C-1EAF-D5B814131266}"/>
              </a:ext>
            </a:extLst>
          </p:cNvPr>
          <p:cNvSpPr/>
          <p:nvPr/>
        </p:nvSpPr>
        <p:spPr>
          <a:xfrm>
            <a:off x="527912" y="872361"/>
            <a:ext cx="8382000" cy="5000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3580B3-5440-290D-8DAF-E469A5B66DD1}"/>
              </a:ext>
            </a:extLst>
          </p:cNvPr>
          <p:cNvSpPr/>
          <p:nvPr/>
        </p:nvSpPr>
        <p:spPr>
          <a:xfrm>
            <a:off x="527912" y="850094"/>
            <a:ext cx="8382000" cy="23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0,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lim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n * m * MAP_HOW_OLD, x, y;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lim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2F7D2A-5577-02F9-C3CE-A00133180AD3}"/>
              </a:ext>
            </a:extLst>
          </p:cNvPr>
          <p:cNvSpPr/>
          <p:nvPr/>
        </p:nvSpPr>
        <p:spPr>
          <a:xfrm>
            <a:off x="1380399" y="1214438"/>
            <a:ext cx="6677025" cy="814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698E47-F56E-F8C3-6CF5-99D047F68B30}"/>
              </a:ext>
            </a:extLst>
          </p:cNvPr>
          <p:cNvSpPr/>
          <p:nvPr/>
        </p:nvSpPr>
        <p:spPr>
          <a:xfrm>
            <a:off x="1380399" y="1662942"/>
            <a:ext cx="6677025" cy="365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(hasMap[x][y] &amp;&amp;!isTrap[x][y])+(hasMap[x + 1][y] &amp;&amp; !isTrap[x + 1][y]) + (hasMap[x][y + 1] &amp;&amp; !isTrap[x][y + 1]) + (hasMap[x + 1][y + 1] &amp;&amp; !isTrap[x + 1][y + 1])&lt;4</a:t>
            </a:r>
          </a:p>
        </p:txBody>
      </p:sp>
      <p:sp>
        <p:nvSpPr>
          <p:cNvPr id="18" name="순서도: 종속 처리 17">
            <a:extLst>
              <a:ext uri="{FF2B5EF4-FFF2-40B4-BE49-F238E27FC236}">
                <a16:creationId xmlns:a16="http://schemas.microsoft.com/office/drawing/2014/main" id="{1FBE0CE8-9386-434C-40BF-934FD156EB07}"/>
              </a:ext>
            </a:extLst>
          </p:cNvPr>
          <p:cNvSpPr/>
          <p:nvPr/>
        </p:nvSpPr>
        <p:spPr>
          <a:xfrm>
            <a:off x="2121336" y="1301634"/>
            <a:ext cx="5191125" cy="22108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x = randInt(0, n - 2), y = randInt(0, m - 2);</a:t>
            </a:r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76EAE795-8BA9-E3BC-48DC-63DC86541131}"/>
              </a:ext>
            </a:extLst>
          </p:cNvPr>
          <p:cNvSpPr/>
          <p:nvPr/>
        </p:nvSpPr>
        <p:spPr>
          <a:xfrm>
            <a:off x="2516625" y="2236515"/>
            <a:ext cx="4400550" cy="36588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randDouble() &lt; MAP_HOW_OLD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01FAD-4670-5AC4-B2D0-FD70F58CCBF0}"/>
              </a:ext>
            </a:extLst>
          </p:cNvPr>
          <p:cNvSpPr/>
          <p:nvPr/>
        </p:nvSpPr>
        <p:spPr>
          <a:xfrm>
            <a:off x="2699801" y="2836480"/>
            <a:ext cx="4034197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map[x][y].ani-&gt;origin = &amp;textures[RES_FLOOR_6];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map[x+1][y].ani-&gt;origin = &amp;textures[RES_FLOOR_4];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map[x+1][y+1].ani-&gt;origin = &amp;textures[RES_FLOOR_8];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map[x][y+1].ani-&gt;origin = &amp;textures[RES_FLOOR_7];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7D116D-4C97-1F83-7D5F-11167F876361}"/>
              </a:ext>
            </a:extLst>
          </p:cNvPr>
          <p:cNvSpPr/>
          <p:nvPr/>
        </p:nvSpPr>
        <p:spPr>
          <a:xfrm>
            <a:off x="2792849" y="3799205"/>
            <a:ext cx="3848100" cy="523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map[x][y].ani-&gt;origin = &amp;textures[RES_FLOOR_2];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map[x][y+1].ani-&gt;origin = &amp;textures[RES_FLOOR_5];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map[x+1][y].ani-&gt;origin = &amp;textures[RES_FLOOR_3];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34AC850-DAF3-D4BB-784F-B2D0CCBB1567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4716900" y="2028825"/>
            <a:ext cx="2012" cy="207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A133B62-A863-D2EE-6FFC-73687802D865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4716900" y="2602399"/>
            <a:ext cx="0" cy="234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1D6376B-A215-C4BF-4FA7-363AA2D4C6E7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4718912" y="747767"/>
            <a:ext cx="0" cy="102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D1F4D0A-8321-B122-C645-66B7764E373B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4716899" y="1522719"/>
            <a:ext cx="2013" cy="140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9E211098-B8AB-7F7D-1A0C-658F6DCE6D37}"/>
              </a:ext>
            </a:extLst>
          </p:cNvPr>
          <p:cNvCxnSpPr>
            <a:cxnSpLocks/>
            <a:stCxn id="19" idx="3"/>
            <a:endCxn id="21" idx="3"/>
          </p:cNvCxnSpPr>
          <p:nvPr/>
        </p:nvCxnSpPr>
        <p:spPr>
          <a:xfrm flipH="1">
            <a:off x="6640949" y="2419457"/>
            <a:ext cx="276226" cy="1641686"/>
          </a:xfrm>
          <a:prstGeom prst="bentConnector3">
            <a:avLst>
              <a:gd name="adj1" fmla="val -8275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3DF805F-1910-E180-714C-685867605D85}"/>
              </a:ext>
            </a:extLst>
          </p:cNvPr>
          <p:cNvCxnSpPr>
            <a:stCxn id="21" idx="2"/>
            <a:endCxn id="6" idx="2"/>
          </p:cNvCxnSpPr>
          <p:nvPr/>
        </p:nvCxnSpPr>
        <p:spPr>
          <a:xfrm>
            <a:off x="4716899" y="4323080"/>
            <a:ext cx="2013" cy="1549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B0C27F3-8E31-A56C-8065-064A23E70FC9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5872986"/>
            <a:ext cx="0" cy="219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A09240B-168B-2D22-BE86-6464E936EE50}"/>
              </a:ext>
            </a:extLst>
          </p:cNvPr>
          <p:cNvSpPr txBox="1"/>
          <p:nvPr/>
        </p:nvSpPr>
        <p:spPr>
          <a:xfrm>
            <a:off x="7222332" y="2725170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B050E6-6D93-9428-8F90-474D73CC679C}"/>
              </a:ext>
            </a:extLst>
          </p:cNvPr>
          <p:cNvSpPr txBox="1"/>
          <p:nvPr/>
        </p:nvSpPr>
        <p:spPr>
          <a:xfrm>
            <a:off x="4239487" y="2567746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4774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nl-NL" altLang="ko-KR" sz="1200" b="0" dirty="0">
                <a:effectLst/>
                <a:latin typeface="Consolas" panose="020B0609020204030204" pitchFamily="49" charset="0"/>
              </a:rPr>
              <a:t>void initBlankMap(int w, int h)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34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BC66C-FAC4-7AC2-DEB7-DEDF46B34F59}"/>
              </a:ext>
            </a:extLst>
          </p:cNvPr>
          <p:cNvSpPr txBox="1"/>
          <p:nvPr/>
        </p:nvSpPr>
        <p:spPr>
          <a:xfrm>
            <a:off x="472745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76AB9-2865-62D7-6BCE-68C0DB2868F1}"/>
              </a:ext>
            </a:extLst>
          </p:cNvPr>
          <p:cNvSpPr txBox="1"/>
          <p:nvPr/>
        </p:nvSpPr>
        <p:spPr>
          <a:xfrm>
            <a:off x="949800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2C00F1AB-0B52-C0AC-342A-6CD49BEFFC78}"/>
              </a:ext>
            </a:extLst>
          </p:cNvPr>
          <p:cNvSpPr/>
          <p:nvPr/>
        </p:nvSpPr>
        <p:spPr>
          <a:xfrm>
            <a:off x="3600451" y="923925"/>
            <a:ext cx="2231190" cy="23489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clearMapGenerator();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DF55AC0-D0A2-7674-A71B-8E2A4F3BDAE0}"/>
              </a:ext>
            </a:extLst>
          </p:cNvPr>
          <p:cNvCxnSpPr>
            <a:stCxn id="9" idx="2"/>
            <a:endCxn id="6" idx="0"/>
          </p:cNvCxnSpPr>
          <p:nvPr/>
        </p:nvCxnSpPr>
        <p:spPr>
          <a:xfrm flipH="1">
            <a:off x="4716046" y="747767"/>
            <a:ext cx="2866" cy="176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EB8EFC-4763-8CDE-2341-B04CD607B8F5}"/>
              </a:ext>
            </a:extLst>
          </p:cNvPr>
          <p:cNvSpPr/>
          <p:nvPr/>
        </p:nvSpPr>
        <p:spPr>
          <a:xfrm>
            <a:off x="1078927" y="1334978"/>
            <a:ext cx="7274238" cy="3019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43C8F7-3099-ABB5-E185-339576A17549}"/>
              </a:ext>
            </a:extLst>
          </p:cNvPr>
          <p:cNvSpPr/>
          <p:nvPr/>
        </p:nvSpPr>
        <p:spPr>
          <a:xfrm>
            <a:off x="1078927" y="1267064"/>
            <a:ext cx="7274238" cy="177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i = 0; i &lt; w; i++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4D6629-F38D-FF9D-CE33-F534BD1C7F4D}"/>
              </a:ext>
            </a:extLst>
          </p:cNvPr>
          <p:cNvSpPr/>
          <p:nvPr/>
        </p:nvSpPr>
        <p:spPr>
          <a:xfrm>
            <a:off x="1223963" y="1614488"/>
            <a:ext cx="6953250" cy="2739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A92F8B-5A01-7A16-9740-C998259A2A29}"/>
              </a:ext>
            </a:extLst>
          </p:cNvPr>
          <p:cNvSpPr/>
          <p:nvPr/>
        </p:nvSpPr>
        <p:spPr>
          <a:xfrm>
            <a:off x="1222201" y="1587123"/>
            <a:ext cx="6955012" cy="20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j = 0; j &lt; h; j++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A0F3B5-50D0-7A03-9686-5A71638A9B53}"/>
              </a:ext>
            </a:extLst>
          </p:cNvPr>
          <p:cNvSpPr/>
          <p:nvPr/>
        </p:nvSpPr>
        <p:spPr>
          <a:xfrm>
            <a:off x="3102043" y="1981200"/>
            <a:ext cx="3233738" cy="552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ii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sj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+ j;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[ii][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 = 1;</a:t>
            </a:r>
          </a:p>
        </p:txBody>
      </p:sp>
      <p:sp>
        <p:nvSpPr>
          <p:cNvPr id="20" name="순서도: 종속 처리 19">
            <a:extLst>
              <a:ext uri="{FF2B5EF4-FFF2-40B4-BE49-F238E27FC236}">
                <a16:creationId xmlns:a16="http://schemas.microsoft.com/office/drawing/2014/main" id="{987ABCF0-594C-777E-726F-5B645BB008B5}"/>
              </a:ext>
            </a:extLst>
          </p:cNvPr>
          <p:cNvSpPr/>
          <p:nvPr/>
        </p:nvSpPr>
        <p:spPr>
          <a:xfrm>
            <a:off x="2659130" y="2896135"/>
            <a:ext cx="4119563" cy="43657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initBlock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(&amp;map[ii][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], BLOCK_FLOOR, ii*UNIT,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*UNIT, RES_FLOOR_1, false);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95ECDC0-BBCC-9C20-92AC-62C5364C3133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4718912" y="2533650"/>
            <a:ext cx="0" cy="362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60CA89C-AF6A-378E-65E5-AB2D9655E4DC}"/>
              </a:ext>
            </a:extLst>
          </p:cNvPr>
          <p:cNvCxnSpPr>
            <a:endCxn id="17" idx="2"/>
          </p:cNvCxnSpPr>
          <p:nvPr/>
        </p:nvCxnSpPr>
        <p:spPr>
          <a:xfrm flipH="1">
            <a:off x="4700588" y="3332707"/>
            <a:ext cx="18324" cy="1021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012CFD2-83AA-E3DF-0759-8AEC2952EC30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4700588" y="4354403"/>
            <a:ext cx="18324" cy="1738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359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fr-FR" altLang="ko-KR" sz="1200" b="0" dirty="0">
                <a:effectLst/>
                <a:latin typeface="Consolas" panose="020B0609020204030204" pitchFamily="49" charset="0"/>
              </a:rPr>
              <a:t>void initRandomMap(double floorPercent, int smoothTimes, double trapRate)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35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BC66C-FAC4-7AC2-DEB7-DEDF46B34F59}"/>
              </a:ext>
            </a:extLst>
          </p:cNvPr>
          <p:cNvSpPr txBox="1"/>
          <p:nvPr/>
        </p:nvSpPr>
        <p:spPr>
          <a:xfrm>
            <a:off x="472745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76AB9-2865-62D7-6BCE-68C0DB2868F1}"/>
              </a:ext>
            </a:extLst>
          </p:cNvPr>
          <p:cNvSpPr txBox="1"/>
          <p:nvPr/>
        </p:nvSpPr>
        <p:spPr>
          <a:xfrm>
            <a:off x="949800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B31B18DE-862B-7F7A-23DA-C37C3A7BDF1C}"/>
              </a:ext>
            </a:extLst>
          </p:cNvPr>
          <p:cNvSpPr/>
          <p:nvPr/>
        </p:nvSpPr>
        <p:spPr>
          <a:xfrm>
            <a:off x="2587693" y="902934"/>
            <a:ext cx="4262437" cy="375944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clearMapGenerator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initPrimMap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floorPercent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smoothTimes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0110B43-147D-B1AC-D858-C52330103FE6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4718912" y="747767"/>
            <a:ext cx="0" cy="155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BCA755-1EA7-BFF4-E5C5-DEDEDD4A9ED7}"/>
              </a:ext>
            </a:extLst>
          </p:cNvPr>
          <p:cNvSpPr/>
          <p:nvPr/>
        </p:nvSpPr>
        <p:spPr>
          <a:xfrm>
            <a:off x="1143417" y="1519239"/>
            <a:ext cx="7158037" cy="1644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0064EE-2199-33E8-CA22-512533AAD714}"/>
              </a:ext>
            </a:extLst>
          </p:cNvPr>
          <p:cNvSpPr/>
          <p:nvPr/>
        </p:nvSpPr>
        <p:spPr>
          <a:xfrm>
            <a:off x="1141655" y="1445241"/>
            <a:ext cx="7158037" cy="216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n-NO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i = 0; i &lt; nn; i++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7CA48C-828A-6B11-9881-B8F9EF36D55C}"/>
              </a:ext>
            </a:extLst>
          </p:cNvPr>
          <p:cNvSpPr/>
          <p:nvPr/>
        </p:nvSpPr>
        <p:spPr>
          <a:xfrm>
            <a:off x="1428024" y="1828476"/>
            <a:ext cx="6581775" cy="1334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E810624-C5AD-ACB1-AA14-069692A68E81}"/>
              </a:ext>
            </a:extLst>
          </p:cNvPr>
          <p:cNvSpPr/>
          <p:nvPr/>
        </p:nvSpPr>
        <p:spPr>
          <a:xfrm>
            <a:off x="1428024" y="1828476"/>
            <a:ext cx="6581775" cy="176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j = 0; j &lt; mm;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j++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B2A69298-3B74-5933-73FB-B89C05A60588}"/>
              </a:ext>
            </a:extLst>
          </p:cNvPr>
          <p:cNvSpPr/>
          <p:nvPr/>
        </p:nvSpPr>
        <p:spPr>
          <a:xfrm>
            <a:off x="3404462" y="2110684"/>
            <a:ext cx="2628900" cy="27670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primMap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][j]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862297-6E6C-1C13-028D-F54464C6CD70}"/>
              </a:ext>
            </a:extLst>
          </p:cNvPr>
          <p:cNvSpPr/>
          <p:nvPr/>
        </p:nvSpPr>
        <p:spPr>
          <a:xfrm>
            <a:off x="2337662" y="2556871"/>
            <a:ext cx="4762500" cy="3683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* 2][j * 2]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* 2 + 1][j * 2] =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* 2][j * 2 + 1]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[2 *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+ 1][2 * j + 1] = 1;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2B896F9-C486-4235-998E-6B617874280E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4718912" y="2387387"/>
            <a:ext cx="0" cy="169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226225C-A16D-5557-A05B-854157F5D5D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47559" y="2254935"/>
            <a:ext cx="646974" cy="9143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C830FA1-7533-D51D-E7B3-A42F8EF072CD}"/>
              </a:ext>
            </a:extLst>
          </p:cNvPr>
          <p:cNvCxnSpPr>
            <a:cxnSpLocks/>
            <a:stCxn id="28" idx="2"/>
            <a:endCxn id="25" idx="2"/>
          </p:cNvCxnSpPr>
          <p:nvPr/>
        </p:nvCxnSpPr>
        <p:spPr>
          <a:xfrm>
            <a:off x="4718912" y="2925225"/>
            <a:ext cx="0" cy="238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8CDDF72-95C1-72D5-4B97-3F86AFC09F4B}"/>
              </a:ext>
            </a:extLst>
          </p:cNvPr>
          <p:cNvCxnSpPr>
            <a:stCxn id="6" idx="2"/>
            <a:endCxn id="24" idx="0"/>
          </p:cNvCxnSpPr>
          <p:nvPr/>
        </p:nvCxnSpPr>
        <p:spPr>
          <a:xfrm>
            <a:off x="4718912" y="1278878"/>
            <a:ext cx="1762" cy="166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9BDE733-4C73-C850-4F4B-9674AB7EE0CC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2749981" y="2249035"/>
            <a:ext cx="654481" cy="1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4AA668-CDF1-F545-3F88-C6D2B508B329}"/>
              </a:ext>
            </a:extLst>
          </p:cNvPr>
          <p:cNvSpPr/>
          <p:nvPr/>
        </p:nvSpPr>
        <p:spPr>
          <a:xfrm>
            <a:off x="1138131" y="3288461"/>
            <a:ext cx="7159799" cy="2329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040E669-1F5E-8189-DA6A-D5E28BF59206}"/>
              </a:ext>
            </a:extLst>
          </p:cNvPr>
          <p:cNvSpPr/>
          <p:nvPr/>
        </p:nvSpPr>
        <p:spPr>
          <a:xfrm>
            <a:off x="1136369" y="3268365"/>
            <a:ext cx="7161561" cy="1716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t = n * m * trapRate; t &gt; 0; t--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2B61DC0-C89B-8CEC-13F4-DF45995A76F6}"/>
              </a:ext>
            </a:extLst>
          </p:cNvPr>
          <p:cNvSpPr/>
          <p:nvPr/>
        </p:nvSpPr>
        <p:spPr>
          <a:xfrm>
            <a:off x="1238250" y="3524250"/>
            <a:ext cx="6886575" cy="657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7" name="순서도: 종속 처리 46">
            <a:extLst>
              <a:ext uri="{FF2B5EF4-FFF2-40B4-BE49-F238E27FC236}">
                <a16:creationId xmlns:a16="http://schemas.microsoft.com/office/drawing/2014/main" id="{F386A274-4E68-4733-0E55-E6BFB3D689E6}"/>
              </a:ext>
            </a:extLst>
          </p:cNvPr>
          <p:cNvSpPr/>
          <p:nvPr/>
        </p:nvSpPr>
        <p:spPr>
          <a:xfrm>
            <a:off x="2337662" y="3613088"/>
            <a:ext cx="4772025" cy="203758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x = randInt(0, n - 2), y = randInt(0, m - 2);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E4DF0AC-D15E-F890-4D48-E78772112A92}"/>
              </a:ext>
            </a:extLst>
          </p:cNvPr>
          <p:cNvSpPr/>
          <p:nvPr/>
        </p:nvSpPr>
        <p:spPr>
          <a:xfrm>
            <a:off x="1238250" y="3978439"/>
            <a:ext cx="6886575" cy="203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(hasMap[x][y] + hasMap[x + 1][y] + hasMap[x][y + 1] +hasMap[x + 1][y + 1]) &lt;= 1</a:t>
            </a:r>
          </a:p>
        </p:txBody>
      </p:sp>
      <p:sp>
        <p:nvSpPr>
          <p:cNvPr id="51" name="순서도: 판단 50">
            <a:extLst>
              <a:ext uri="{FF2B5EF4-FFF2-40B4-BE49-F238E27FC236}">
                <a16:creationId xmlns:a16="http://schemas.microsoft.com/office/drawing/2014/main" id="{F24692F8-C801-DB5A-CA77-1908CD32AD0D}"/>
              </a:ext>
            </a:extLst>
          </p:cNvPr>
          <p:cNvSpPr/>
          <p:nvPr/>
        </p:nvSpPr>
        <p:spPr>
          <a:xfrm>
            <a:off x="3216343" y="4310106"/>
            <a:ext cx="3014662" cy="22479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[x + 1][y]</a:t>
            </a:r>
          </a:p>
        </p:txBody>
      </p:sp>
      <p:sp>
        <p:nvSpPr>
          <p:cNvPr id="52" name="순서도: 판단 51">
            <a:extLst>
              <a:ext uri="{FF2B5EF4-FFF2-40B4-BE49-F238E27FC236}">
                <a16:creationId xmlns:a16="http://schemas.microsoft.com/office/drawing/2014/main" id="{E59CF87C-BCE0-17DA-B37A-2C3AA54702B6}"/>
              </a:ext>
            </a:extLst>
          </p:cNvPr>
          <p:cNvSpPr/>
          <p:nvPr/>
        </p:nvSpPr>
        <p:spPr>
          <a:xfrm>
            <a:off x="3216343" y="4690817"/>
            <a:ext cx="3014662" cy="18722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hasMap[x][y + 1]</a:t>
            </a:r>
          </a:p>
        </p:txBody>
      </p:sp>
      <p:sp>
        <p:nvSpPr>
          <p:cNvPr id="53" name="순서도: 판단 52">
            <a:extLst>
              <a:ext uri="{FF2B5EF4-FFF2-40B4-BE49-F238E27FC236}">
                <a16:creationId xmlns:a16="http://schemas.microsoft.com/office/drawing/2014/main" id="{5FCE997E-95F0-98BF-B403-55A06562870C}"/>
              </a:ext>
            </a:extLst>
          </p:cNvPr>
          <p:cNvSpPr/>
          <p:nvPr/>
        </p:nvSpPr>
        <p:spPr>
          <a:xfrm>
            <a:off x="2979045" y="5043728"/>
            <a:ext cx="3489258" cy="22479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hasMap[x + 1][y + 1]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527FA8A-C265-D4F1-001C-F37A7A633334}"/>
              </a:ext>
            </a:extLst>
          </p:cNvPr>
          <p:cNvCxnSpPr>
            <a:stCxn id="51" idx="2"/>
            <a:endCxn id="52" idx="0"/>
          </p:cNvCxnSpPr>
          <p:nvPr/>
        </p:nvCxnSpPr>
        <p:spPr>
          <a:xfrm>
            <a:off x="4723674" y="4534904"/>
            <a:ext cx="0" cy="155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42669CF-97AD-2360-F878-BC3808F3983A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>
            <a:off x="4723674" y="4878043"/>
            <a:ext cx="0" cy="165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49BD25B-9E8F-6029-BE80-48029805A5EE}"/>
              </a:ext>
            </a:extLst>
          </p:cNvPr>
          <p:cNvCxnSpPr>
            <a:cxnSpLocks/>
            <a:stCxn id="53" idx="2"/>
            <a:endCxn id="44" idx="2"/>
          </p:cNvCxnSpPr>
          <p:nvPr/>
        </p:nvCxnSpPr>
        <p:spPr>
          <a:xfrm flipH="1">
            <a:off x="4718031" y="5268527"/>
            <a:ext cx="5643" cy="349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D25A574-5671-3CB6-2655-6B7AFD63173F}"/>
              </a:ext>
            </a:extLst>
          </p:cNvPr>
          <p:cNvSpPr/>
          <p:nvPr/>
        </p:nvSpPr>
        <p:spPr>
          <a:xfrm>
            <a:off x="1251035" y="4306184"/>
            <a:ext cx="1733651" cy="232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isTrap[x + 1][y] = 1;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53120D1-CCE7-3FC9-4A0E-9E3F8ECE01FA}"/>
              </a:ext>
            </a:extLst>
          </p:cNvPr>
          <p:cNvSpPr/>
          <p:nvPr/>
        </p:nvSpPr>
        <p:spPr>
          <a:xfrm>
            <a:off x="6483829" y="4647761"/>
            <a:ext cx="1733651" cy="263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isTrap[x][y + 1] = 1;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66B69AE-3797-DB07-66B2-D7D76D90728D}"/>
              </a:ext>
            </a:extLst>
          </p:cNvPr>
          <p:cNvSpPr/>
          <p:nvPr/>
        </p:nvSpPr>
        <p:spPr>
          <a:xfrm>
            <a:off x="1398257" y="4993602"/>
            <a:ext cx="1271587" cy="325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isTrap[x + 1]</a:t>
            </a:r>
          </a:p>
          <a:p>
            <a:r>
              <a:rPr lang="es-E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[y + 1] = 1;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0F2BB03-F901-ADAE-8C39-406AF0CB7F26}"/>
              </a:ext>
            </a:extLst>
          </p:cNvPr>
          <p:cNvCxnSpPr>
            <a:cxnSpLocks/>
            <a:stCxn id="51" idx="1"/>
            <a:endCxn id="62" idx="3"/>
          </p:cNvCxnSpPr>
          <p:nvPr/>
        </p:nvCxnSpPr>
        <p:spPr>
          <a:xfrm flipH="1">
            <a:off x="2984686" y="4422505"/>
            <a:ext cx="231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FE6AB01-F1FA-1FA5-21DA-35B035F797A8}"/>
              </a:ext>
            </a:extLst>
          </p:cNvPr>
          <p:cNvCxnSpPr>
            <a:stCxn id="52" idx="3"/>
            <a:endCxn id="63" idx="1"/>
          </p:cNvCxnSpPr>
          <p:nvPr/>
        </p:nvCxnSpPr>
        <p:spPr>
          <a:xfrm flipV="1">
            <a:off x="6231005" y="4779316"/>
            <a:ext cx="252824" cy="51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7350673-FE36-8D69-03FD-04AE3B0C02C9}"/>
              </a:ext>
            </a:extLst>
          </p:cNvPr>
          <p:cNvCxnSpPr>
            <a:stCxn id="53" idx="1"/>
            <a:endCxn id="64" idx="3"/>
          </p:cNvCxnSpPr>
          <p:nvPr/>
        </p:nvCxnSpPr>
        <p:spPr>
          <a:xfrm flipH="1">
            <a:off x="2669844" y="5156128"/>
            <a:ext cx="3092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B90642C-9095-A791-B4F2-885E590250AE}"/>
              </a:ext>
            </a:extLst>
          </p:cNvPr>
          <p:cNvCxnSpPr>
            <a:stCxn id="62" idx="2"/>
            <a:endCxn id="52" idx="1"/>
          </p:cNvCxnSpPr>
          <p:nvPr/>
        </p:nvCxnSpPr>
        <p:spPr>
          <a:xfrm rot="16200000" flipH="1">
            <a:off x="2544300" y="4112386"/>
            <a:ext cx="245605" cy="10984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7EFB980-9F01-3DA8-82EB-7D83C4D1D6E8}"/>
              </a:ext>
            </a:extLst>
          </p:cNvPr>
          <p:cNvCxnSpPr>
            <a:stCxn id="63" idx="2"/>
            <a:endCxn id="53" idx="3"/>
          </p:cNvCxnSpPr>
          <p:nvPr/>
        </p:nvCxnSpPr>
        <p:spPr>
          <a:xfrm rot="5400000">
            <a:off x="6786851" y="4592323"/>
            <a:ext cx="245257" cy="8823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A2BFBEB-0746-A3CE-6B0F-7BF4A5EF4843}"/>
              </a:ext>
            </a:extLst>
          </p:cNvPr>
          <p:cNvCxnSpPr>
            <a:cxnSpLocks/>
            <a:stCxn id="64" idx="2"/>
            <a:endCxn id="44" idx="2"/>
          </p:cNvCxnSpPr>
          <p:nvPr/>
        </p:nvCxnSpPr>
        <p:spPr>
          <a:xfrm rot="16200000" flipH="1">
            <a:off x="3226468" y="4126237"/>
            <a:ext cx="299147" cy="2683980"/>
          </a:xfrm>
          <a:prstGeom prst="bentConnector3">
            <a:avLst>
              <a:gd name="adj1" fmla="val 4427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3F2C0B3-61C5-C162-D209-7FDA231F566B}"/>
              </a:ext>
            </a:extLst>
          </p:cNvPr>
          <p:cNvSpPr txBox="1"/>
          <p:nvPr/>
        </p:nvSpPr>
        <p:spPr>
          <a:xfrm>
            <a:off x="2794533" y="2000404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4AAC23A-6F9A-E352-8C80-765253C622A2}"/>
              </a:ext>
            </a:extLst>
          </p:cNvPr>
          <p:cNvSpPr txBox="1"/>
          <p:nvPr/>
        </p:nvSpPr>
        <p:spPr>
          <a:xfrm>
            <a:off x="4201056" y="2304926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2D009B-F82C-375F-F6C7-0728DE3964D1}"/>
              </a:ext>
            </a:extLst>
          </p:cNvPr>
          <p:cNvSpPr txBox="1"/>
          <p:nvPr/>
        </p:nvSpPr>
        <p:spPr>
          <a:xfrm>
            <a:off x="2932574" y="4175379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61D8B66-3DF6-C69B-59DC-B6FAC822CA30}"/>
              </a:ext>
            </a:extLst>
          </p:cNvPr>
          <p:cNvSpPr txBox="1"/>
          <p:nvPr/>
        </p:nvSpPr>
        <p:spPr>
          <a:xfrm>
            <a:off x="2645735" y="4917288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BBAF66-7518-DA9F-E3D6-7D55AA85BA8A}"/>
              </a:ext>
            </a:extLst>
          </p:cNvPr>
          <p:cNvSpPr txBox="1"/>
          <p:nvPr/>
        </p:nvSpPr>
        <p:spPr>
          <a:xfrm>
            <a:off x="6002768" y="451943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D3703CF-AF7C-3CF9-7BCA-8565D0C13697}"/>
              </a:ext>
            </a:extLst>
          </p:cNvPr>
          <p:cNvSpPr txBox="1"/>
          <p:nvPr/>
        </p:nvSpPr>
        <p:spPr>
          <a:xfrm>
            <a:off x="4241420" y="4447613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B8A8E6A-AD1F-D337-E481-868FB3B865AB}"/>
              </a:ext>
            </a:extLst>
          </p:cNvPr>
          <p:cNvSpPr txBox="1"/>
          <p:nvPr/>
        </p:nvSpPr>
        <p:spPr>
          <a:xfrm>
            <a:off x="4241911" y="4823675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4E33C00-0156-012B-E19D-369B7E8536C6}"/>
              </a:ext>
            </a:extLst>
          </p:cNvPr>
          <p:cNvSpPr txBox="1"/>
          <p:nvPr/>
        </p:nvSpPr>
        <p:spPr>
          <a:xfrm>
            <a:off x="4241911" y="5217385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B4A6BCB-2AEE-7477-3E61-34D0C1C38506}"/>
              </a:ext>
            </a:extLst>
          </p:cNvPr>
          <p:cNvCxnSpPr>
            <a:cxnSpLocks/>
            <a:stCxn id="44" idx="2"/>
            <a:endCxn id="99" idx="0"/>
          </p:cNvCxnSpPr>
          <p:nvPr/>
        </p:nvCxnSpPr>
        <p:spPr>
          <a:xfrm>
            <a:off x="4718031" y="5617801"/>
            <a:ext cx="5643" cy="545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타원 98">
            <a:hlinkClick r:id="rId3" action="ppaction://hlinksldjump"/>
            <a:extLst>
              <a:ext uri="{FF2B5EF4-FFF2-40B4-BE49-F238E27FC236}">
                <a16:creationId xmlns:a16="http://schemas.microsoft.com/office/drawing/2014/main" id="{021D73DB-830D-7AE2-6C0F-869A39C9D54A}"/>
              </a:ext>
            </a:extLst>
          </p:cNvPr>
          <p:cNvSpPr/>
          <p:nvPr/>
        </p:nvSpPr>
        <p:spPr>
          <a:xfrm>
            <a:off x="4022473" y="6163541"/>
            <a:ext cx="1402402" cy="2110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page2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41651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fr-FR" altLang="ko-KR" sz="1200" b="0" dirty="0">
                <a:effectLst/>
                <a:latin typeface="Consolas" panose="020B0609020204030204" pitchFamily="49" charset="0"/>
              </a:rPr>
              <a:t>void initRandomMap(double floorPercent, int smoothTimes, double trapRate)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36</a:t>
            </a:fld>
            <a:endParaRPr kumimoji="1" lang="ko-Kore-KR" altLang="en-US" dirty="0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3986733" y="6081546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BC66C-FAC4-7AC2-DEB7-DEDF46B34F59}"/>
              </a:ext>
            </a:extLst>
          </p:cNvPr>
          <p:cNvSpPr txBox="1"/>
          <p:nvPr/>
        </p:nvSpPr>
        <p:spPr>
          <a:xfrm>
            <a:off x="472745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76AB9-2865-62D7-6BCE-68C0DB2868F1}"/>
              </a:ext>
            </a:extLst>
          </p:cNvPr>
          <p:cNvSpPr txBox="1"/>
          <p:nvPr/>
        </p:nvSpPr>
        <p:spPr>
          <a:xfrm>
            <a:off x="949800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3" name="타원 12">
            <a:hlinkClick r:id="rId3" action="ppaction://hlinksldjump"/>
            <a:extLst>
              <a:ext uri="{FF2B5EF4-FFF2-40B4-BE49-F238E27FC236}">
                <a16:creationId xmlns:a16="http://schemas.microsoft.com/office/drawing/2014/main" id="{5CC9F108-932B-D318-1F16-56677C859AD3}"/>
              </a:ext>
            </a:extLst>
          </p:cNvPr>
          <p:cNvSpPr/>
          <p:nvPr/>
        </p:nvSpPr>
        <p:spPr>
          <a:xfrm>
            <a:off x="3876082" y="538880"/>
            <a:ext cx="1402402" cy="275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page1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F538D-797C-0487-6FB8-EF29C9F2D047}"/>
              </a:ext>
            </a:extLst>
          </p:cNvPr>
          <p:cNvSpPr/>
          <p:nvPr/>
        </p:nvSpPr>
        <p:spPr>
          <a:xfrm>
            <a:off x="767283" y="919163"/>
            <a:ext cx="7619999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B9F716-1971-5A0D-4DA8-F6EF9A6C232F}"/>
              </a:ext>
            </a:extLst>
          </p:cNvPr>
          <p:cNvSpPr/>
          <p:nvPr/>
        </p:nvSpPr>
        <p:spPr>
          <a:xfrm>
            <a:off x="765520" y="1403966"/>
            <a:ext cx="7621761" cy="258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!(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exitX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exitY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 &amp;&amp; !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isTrap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exitX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exitY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15" name="순서도: 종속 처리 14">
            <a:extLst>
              <a:ext uri="{FF2B5EF4-FFF2-40B4-BE49-F238E27FC236}">
                <a16:creationId xmlns:a16="http://schemas.microsoft.com/office/drawing/2014/main" id="{8848973F-A585-81D4-09E2-2CD399A849F1}"/>
              </a:ext>
            </a:extLst>
          </p:cNvPr>
          <p:cNvSpPr/>
          <p:nvPr/>
        </p:nvSpPr>
        <p:spPr>
          <a:xfrm>
            <a:off x="1795103" y="1047220"/>
            <a:ext cx="5562600" cy="25814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exitX = randInt(0, n - 1), exitY = randInt(0, m - 1);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C7081AD-CE38-0833-34C2-7BB80CCC6481}"/>
              </a:ext>
            </a:extLst>
          </p:cNvPr>
          <p:cNvCxnSpPr>
            <a:stCxn id="13" idx="4"/>
            <a:endCxn id="6" idx="0"/>
          </p:cNvCxnSpPr>
          <p:nvPr/>
        </p:nvCxnSpPr>
        <p:spPr>
          <a:xfrm>
            <a:off x="4577283" y="813912"/>
            <a:ext cx="0" cy="105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순서도: 종속 처리 17">
            <a:extLst>
              <a:ext uri="{FF2B5EF4-FFF2-40B4-BE49-F238E27FC236}">
                <a16:creationId xmlns:a16="http://schemas.microsoft.com/office/drawing/2014/main" id="{25EB380A-5CCF-3F55-7F7B-F95741994309}"/>
              </a:ext>
            </a:extLst>
          </p:cNvPr>
          <p:cNvSpPr/>
          <p:nvPr/>
        </p:nvSpPr>
        <p:spPr>
          <a:xfrm>
            <a:off x="1624861" y="1871113"/>
            <a:ext cx="5903078" cy="729158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initBlock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(&amp;map[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exitX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exitY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], BLOCK_EXIT,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exitX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* UNIT,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exitY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* UNIT, RES_FLOOR_EXIT, false);</a:t>
            </a:r>
          </a:p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initMap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decorateMap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9777FF8-B479-6DC6-6498-07A0CE8CF6D8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4576400" y="1662113"/>
            <a:ext cx="1" cy="209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ED4628E-59AE-6B5F-E453-534C6A2628ED}"/>
              </a:ext>
            </a:extLst>
          </p:cNvPr>
          <p:cNvCxnSpPr>
            <a:stCxn id="18" idx="2"/>
            <a:endCxn id="10" idx="0"/>
          </p:cNvCxnSpPr>
          <p:nvPr/>
        </p:nvCxnSpPr>
        <p:spPr>
          <a:xfrm>
            <a:off x="4576400" y="2600271"/>
            <a:ext cx="883" cy="3481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000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pushMapToRender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37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081462" y="6081604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BC66C-FAC4-7AC2-DEB7-DEDF46B34F59}"/>
              </a:ext>
            </a:extLst>
          </p:cNvPr>
          <p:cNvSpPr txBox="1"/>
          <p:nvPr/>
        </p:nvSpPr>
        <p:spPr>
          <a:xfrm>
            <a:off x="472745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76AB9-2865-62D7-6BCE-68C0DB2868F1}"/>
              </a:ext>
            </a:extLst>
          </p:cNvPr>
          <p:cNvSpPr txBox="1"/>
          <p:nvPr/>
        </p:nvSpPr>
        <p:spPr>
          <a:xfrm>
            <a:off x="949800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D04A51-AC72-AA89-0EFE-F2F47A05AD91}"/>
              </a:ext>
            </a:extLst>
          </p:cNvPr>
          <p:cNvSpPr/>
          <p:nvPr/>
        </p:nvSpPr>
        <p:spPr>
          <a:xfrm>
            <a:off x="290513" y="995362"/>
            <a:ext cx="8605837" cy="4433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2FAF8C-3BB7-ACB3-87D1-0CF1BAA14B6D}"/>
              </a:ext>
            </a:extLst>
          </p:cNvPr>
          <p:cNvSpPr/>
          <p:nvPr/>
        </p:nvSpPr>
        <p:spPr>
          <a:xfrm>
            <a:off x="290513" y="995364"/>
            <a:ext cx="8605837" cy="156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n-NO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i = 0; i &lt; n; i++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FBA6A3-540E-3CC3-3719-F37F313620DA}"/>
              </a:ext>
            </a:extLst>
          </p:cNvPr>
          <p:cNvSpPr/>
          <p:nvPr/>
        </p:nvSpPr>
        <p:spPr>
          <a:xfrm>
            <a:off x="552451" y="1352549"/>
            <a:ext cx="8239124" cy="4076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F3A8D7-E48C-7E8D-3AEB-395977508748}"/>
              </a:ext>
            </a:extLst>
          </p:cNvPr>
          <p:cNvSpPr/>
          <p:nvPr/>
        </p:nvSpPr>
        <p:spPr>
          <a:xfrm>
            <a:off x="552451" y="1293546"/>
            <a:ext cx="8239124" cy="143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j = 0; j &lt; m;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j++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2FC9D4C8-BB45-5FBE-CCFE-D85300B8F504}"/>
              </a:ext>
            </a:extLst>
          </p:cNvPr>
          <p:cNvSpPr/>
          <p:nvPr/>
        </p:nvSpPr>
        <p:spPr>
          <a:xfrm>
            <a:off x="3344929" y="1529231"/>
            <a:ext cx="2747963" cy="20002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][j]</a:t>
            </a:r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41E7DFA0-7796-9528-4933-BD5A502AA854}"/>
              </a:ext>
            </a:extLst>
          </p:cNvPr>
          <p:cNvSpPr/>
          <p:nvPr/>
        </p:nvSpPr>
        <p:spPr>
          <a:xfrm>
            <a:off x="3076575" y="1904763"/>
            <a:ext cx="3276600" cy="37147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inr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(j + 1, 0, m - 1) &amp;&amp;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][j + 1]</a:t>
            </a:r>
          </a:p>
        </p:txBody>
      </p:sp>
      <p:sp>
        <p:nvSpPr>
          <p:cNvPr id="18" name="순서도: 판단 17">
            <a:extLst>
              <a:ext uri="{FF2B5EF4-FFF2-40B4-BE49-F238E27FC236}">
                <a16:creationId xmlns:a16="http://schemas.microsoft.com/office/drawing/2014/main" id="{730359C8-3E20-C77F-A231-E2CE4D777982}"/>
              </a:ext>
            </a:extLst>
          </p:cNvPr>
          <p:cNvSpPr/>
          <p:nvPr/>
        </p:nvSpPr>
        <p:spPr>
          <a:xfrm>
            <a:off x="2986087" y="2476500"/>
            <a:ext cx="3457575" cy="37147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n-NO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inr(i + 1, 0, n - 1) &amp;&amp; hasMap[i + 1][j]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54963C3-950C-A298-3517-54F1EEB3911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4714875" y="1729256"/>
            <a:ext cx="4036" cy="175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6B3A125-EFA9-5D7C-2F93-B3BBB574C19F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4714875" y="2276238"/>
            <a:ext cx="0" cy="200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42DD6491-EDE4-D224-0EE8-D02B22A17132}"/>
              </a:ext>
            </a:extLst>
          </p:cNvPr>
          <p:cNvSpPr/>
          <p:nvPr/>
        </p:nvSpPr>
        <p:spPr>
          <a:xfrm>
            <a:off x="3005136" y="3057524"/>
            <a:ext cx="3419475" cy="31047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n-NO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inr(i - 1, 0, n - 1) &amp;&amp; hasMap[i - 1][j]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8CC8C4F-70A7-0942-C18D-FAE4D2B7C0B2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848751" y="1629243"/>
            <a:ext cx="2496178" cy="37998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F2861DE-D9A8-993F-6D82-C20316F4C8E1}"/>
              </a:ext>
            </a:extLst>
          </p:cNvPr>
          <p:cNvSpPr txBox="1"/>
          <p:nvPr/>
        </p:nvSpPr>
        <p:spPr>
          <a:xfrm>
            <a:off x="2776285" y="1428896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70CF21-7E9F-89D7-DDD0-C255DBD87599}"/>
              </a:ext>
            </a:extLst>
          </p:cNvPr>
          <p:cNvSpPr txBox="1"/>
          <p:nvPr/>
        </p:nvSpPr>
        <p:spPr>
          <a:xfrm>
            <a:off x="4302878" y="171448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A2E33D-AC54-549B-D6D7-C073F2FD6977}"/>
              </a:ext>
            </a:extLst>
          </p:cNvPr>
          <p:cNvSpPr txBox="1"/>
          <p:nvPr/>
        </p:nvSpPr>
        <p:spPr>
          <a:xfrm>
            <a:off x="4266475" y="2226838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2FBE0A-35B6-B342-5CCF-A2C858E5A865}"/>
              </a:ext>
            </a:extLst>
          </p:cNvPr>
          <p:cNvSpPr txBox="1"/>
          <p:nvPr/>
        </p:nvSpPr>
        <p:spPr>
          <a:xfrm>
            <a:off x="4192504" y="2818768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B373004-7A9F-F50A-B23F-8E024E999114}"/>
              </a:ext>
            </a:extLst>
          </p:cNvPr>
          <p:cNvSpPr/>
          <p:nvPr/>
        </p:nvSpPr>
        <p:spPr>
          <a:xfrm>
            <a:off x="1262014" y="2493481"/>
            <a:ext cx="1566618" cy="3375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맵 그리기</a:t>
            </a:r>
          </a:p>
        </p:txBody>
      </p: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id="{B250A9BE-6D96-E81D-408D-C16285A166F0}"/>
              </a:ext>
            </a:extLst>
          </p:cNvPr>
          <p:cNvSpPr/>
          <p:nvPr/>
        </p:nvSpPr>
        <p:spPr>
          <a:xfrm>
            <a:off x="3030302" y="3980897"/>
            <a:ext cx="3367088" cy="37147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inr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(j - 1, 0, m - 1) &amp;&amp;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][j - 1]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52F8011-5803-72C4-FC3A-49855D95690A}"/>
              </a:ext>
            </a:extLst>
          </p:cNvPr>
          <p:cNvSpPr/>
          <p:nvPr/>
        </p:nvSpPr>
        <p:spPr>
          <a:xfrm>
            <a:off x="4269579" y="3583906"/>
            <a:ext cx="890587" cy="182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벽 장식</a:t>
            </a:r>
            <a:endParaRPr lang="ko-KR" altLang="en-US" sz="11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267A97-3353-CDC9-E24D-4AD6ED6B5C3C}"/>
              </a:ext>
            </a:extLst>
          </p:cNvPr>
          <p:cNvSpPr/>
          <p:nvPr/>
        </p:nvSpPr>
        <p:spPr>
          <a:xfrm>
            <a:off x="1352105" y="3039242"/>
            <a:ext cx="1454439" cy="347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맵 그리기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F379301-6B3E-F08C-E27A-1464B358C736}"/>
              </a:ext>
            </a:extLst>
          </p:cNvPr>
          <p:cNvCxnSpPr>
            <a:cxnSpLocks/>
            <a:stCxn id="18" idx="1"/>
            <a:endCxn id="39" idx="3"/>
          </p:cNvCxnSpPr>
          <p:nvPr/>
        </p:nvCxnSpPr>
        <p:spPr>
          <a:xfrm flipH="1">
            <a:off x="2828632" y="2662238"/>
            <a:ext cx="1574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385EA79-CC31-A964-42EA-17BC7B0B0A6F}"/>
              </a:ext>
            </a:extLst>
          </p:cNvPr>
          <p:cNvCxnSpPr>
            <a:cxnSpLocks/>
            <a:stCxn id="23" idx="1"/>
            <a:endCxn id="48" idx="3"/>
          </p:cNvCxnSpPr>
          <p:nvPr/>
        </p:nvCxnSpPr>
        <p:spPr>
          <a:xfrm flipH="1" flipV="1">
            <a:off x="2806544" y="3212763"/>
            <a:ext cx="1985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279F024-72CE-05AB-9D35-8387289905D5}"/>
              </a:ext>
            </a:extLst>
          </p:cNvPr>
          <p:cNvCxnSpPr>
            <a:stCxn id="23" idx="2"/>
            <a:endCxn id="47" idx="0"/>
          </p:cNvCxnSpPr>
          <p:nvPr/>
        </p:nvCxnSpPr>
        <p:spPr>
          <a:xfrm flipH="1">
            <a:off x="4714873" y="3368003"/>
            <a:ext cx="1" cy="215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566AA3D-6F57-C9FB-989D-A64C9CF827B4}"/>
              </a:ext>
            </a:extLst>
          </p:cNvPr>
          <p:cNvCxnSpPr>
            <a:stCxn id="17" idx="1"/>
            <a:endCxn id="46" idx="1"/>
          </p:cNvCxnSpPr>
          <p:nvPr/>
        </p:nvCxnSpPr>
        <p:spPr>
          <a:xfrm rot="10800000" flipV="1">
            <a:off x="3030303" y="2090501"/>
            <a:ext cx="46273" cy="2076134"/>
          </a:xfrm>
          <a:prstGeom prst="bentConnector3">
            <a:avLst>
              <a:gd name="adj1" fmla="val 42168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C23A7F9-81B0-B0BB-9D11-25CA1FF3611C}"/>
              </a:ext>
            </a:extLst>
          </p:cNvPr>
          <p:cNvCxnSpPr>
            <a:stCxn id="18" idx="2"/>
            <a:endCxn id="23" idx="0"/>
          </p:cNvCxnSpPr>
          <p:nvPr/>
        </p:nvCxnSpPr>
        <p:spPr>
          <a:xfrm flipH="1">
            <a:off x="4714874" y="2847975"/>
            <a:ext cx="1" cy="209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716123DD-03D6-2D42-FC38-17DB8CD33789}"/>
              </a:ext>
            </a:extLst>
          </p:cNvPr>
          <p:cNvCxnSpPr>
            <a:cxnSpLocks/>
            <a:stCxn id="48" idx="1"/>
            <a:endCxn id="46" idx="1"/>
          </p:cNvCxnSpPr>
          <p:nvPr/>
        </p:nvCxnSpPr>
        <p:spPr>
          <a:xfrm rot="10800000" flipH="1" flipV="1">
            <a:off x="1352104" y="3212763"/>
            <a:ext cx="1678197" cy="953872"/>
          </a:xfrm>
          <a:prstGeom prst="bentConnector3">
            <a:avLst>
              <a:gd name="adj1" fmla="val -136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756B35C1-A9E2-AB51-B527-1A26CDC83255}"/>
              </a:ext>
            </a:extLst>
          </p:cNvPr>
          <p:cNvCxnSpPr>
            <a:cxnSpLocks/>
            <a:stCxn id="39" idx="1"/>
            <a:endCxn id="46" idx="1"/>
          </p:cNvCxnSpPr>
          <p:nvPr/>
        </p:nvCxnSpPr>
        <p:spPr>
          <a:xfrm rot="10800000" flipH="1" flipV="1">
            <a:off x="1262014" y="2662237"/>
            <a:ext cx="1768288" cy="1504397"/>
          </a:xfrm>
          <a:prstGeom prst="bentConnector3">
            <a:avLst>
              <a:gd name="adj1" fmla="val -781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7FCFFE6-EC94-4A81-B0AE-CCD0A1F60BB7}"/>
              </a:ext>
            </a:extLst>
          </p:cNvPr>
          <p:cNvCxnSpPr>
            <a:stCxn id="47" idx="2"/>
            <a:endCxn id="46" idx="0"/>
          </p:cNvCxnSpPr>
          <p:nvPr/>
        </p:nvCxnSpPr>
        <p:spPr>
          <a:xfrm flipH="1">
            <a:off x="4713846" y="3766035"/>
            <a:ext cx="1027" cy="214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1BFA860-138C-2763-C0E3-CDB1A0E45A66}"/>
              </a:ext>
            </a:extLst>
          </p:cNvPr>
          <p:cNvSpPr txBox="1"/>
          <p:nvPr/>
        </p:nvSpPr>
        <p:spPr>
          <a:xfrm>
            <a:off x="4215237" y="4298693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2DD039-B6AC-58FF-745B-5AAB52C9FFFC}"/>
              </a:ext>
            </a:extLst>
          </p:cNvPr>
          <p:cNvSpPr txBox="1"/>
          <p:nvPr/>
        </p:nvSpPr>
        <p:spPr>
          <a:xfrm>
            <a:off x="4282116" y="3353988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9459D3-1898-127B-01A7-39A89A61B599}"/>
              </a:ext>
            </a:extLst>
          </p:cNvPr>
          <p:cNvSpPr txBox="1"/>
          <p:nvPr/>
        </p:nvSpPr>
        <p:spPr>
          <a:xfrm>
            <a:off x="2759283" y="2951153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ED9EF9-F4E8-A1E0-A021-4E0CAF05CF1F}"/>
              </a:ext>
            </a:extLst>
          </p:cNvPr>
          <p:cNvSpPr txBox="1"/>
          <p:nvPr/>
        </p:nvSpPr>
        <p:spPr>
          <a:xfrm>
            <a:off x="2806544" y="2340449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90" name="타원 89">
            <a:hlinkClick r:id="rId3" action="ppaction://hlinksldjump"/>
            <a:extLst>
              <a:ext uri="{FF2B5EF4-FFF2-40B4-BE49-F238E27FC236}">
                <a16:creationId xmlns:a16="http://schemas.microsoft.com/office/drawing/2014/main" id="{D8563B3E-957A-E1AC-16FB-328292CCBAE7}"/>
              </a:ext>
            </a:extLst>
          </p:cNvPr>
          <p:cNvSpPr/>
          <p:nvPr/>
        </p:nvSpPr>
        <p:spPr>
          <a:xfrm>
            <a:off x="4317171" y="4526628"/>
            <a:ext cx="793350" cy="2821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page</a:t>
            </a:r>
            <a:r>
              <a:rPr lang="ko-KR" altLang="en-US" sz="1100" dirty="0"/>
              <a:t>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C62FF074-FBE6-5ADC-00C7-9677B9E1C9F5}"/>
              </a:ext>
            </a:extLst>
          </p:cNvPr>
          <p:cNvCxnSpPr>
            <a:cxnSpLocks/>
            <a:stCxn id="46" idx="2"/>
            <a:endCxn id="90" idx="0"/>
          </p:cNvCxnSpPr>
          <p:nvPr/>
        </p:nvCxnSpPr>
        <p:spPr>
          <a:xfrm>
            <a:off x="4713846" y="4352372"/>
            <a:ext cx="0" cy="174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타원 103">
            <a:hlinkClick r:id="rId4" action="ppaction://hlinksldjump"/>
            <a:extLst>
              <a:ext uri="{FF2B5EF4-FFF2-40B4-BE49-F238E27FC236}">
                <a16:creationId xmlns:a16="http://schemas.microsoft.com/office/drawing/2014/main" id="{9A189BDD-04A4-FD31-2568-225098BB5379}"/>
              </a:ext>
            </a:extLst>
          </p:cNvPr>
          <p:cNvSpPr/>
          <p:nvPr/>
        </p:nvSpPr>
        <p:spPr>
          <a:xfrm>
            <a:off x="4350082" y="4867778"/>
            <a:ext cx="643862" cy="423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CA05F21-8A86-F018-D8D4-6E9928D7F515}"/>
              </a:ext>
            </a:extLst>
          </p:cNvPr>
          <p:cNvCxnSpPr>
            <a:cxnSpLocks/>
            <a:stCxn id="104" idx="4"/>
            <a:endCxn id="14" idx="2"/>
          </p:cNvCxnSpPr>
          <p:nvPr/>
        </p:nvCxnSpPr>
        <p:spPr>
          <a:xfrm>
            <a:off x="4672013" y="5291139"/>
            <a:ext cx="0" cy="137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타원 111">
            <a:hlinkClick r:id="rId5" action="ppaction://hlinksldjump"/>
            <a:extLst>
              <a:ext uri="{FF2B5EF4-FFF2-40B4-BE49-F238E27FC236}">
                <a16:creationId xmlns:a16="http://schemas.microsoft.com/office/drawing/2014/main" id="{6B9F752D-52D4-9EA4-09B7-45B494A711F2}"/>
              </a:ext>
            </a:extLst>
          </p:cNvPr>
          <p:cNvSpPr/>
          <p:nvPr/>
        </p:nvSpPr>
        <p:spPr>
          <a:xfrm>
            <a:off x="4420045" y="5610555"/>
            <a:ext cx="503935" cy="323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</a:t>
            </a:r>
            <a:endParaRPr lang="ko-KR" altLang="en-US" sz="11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B0E713B-D8EB-B909-33D5-721D15E1C569}"/>
              </a:ext>
            </a:extLst>
          </p:cNvPr>
          <p:cNvCxnSpPr>
            <a:stCxn id="14" idx="2"/>
            <a:endCxn id="112" idx="0"/>
          </p:cNvCxnSpPr>
          <p:nvPr/>
        </p:nvCxnSpPr>
        <p:spPr>
          <a:xfrm>
            <a:off x="4672013" y="5429105"/>
            <a:ext cx="0" cy="181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8560726-C9F7-CD23-2928-F42B62001E5C}"/>
              </a:ext>
            </a:extLst>
          </p:cNvPr>
          <p:cNvCxnSpPr>
            <a:stCxn id="112" idx="4"/>
            <a:endCxn id="10" idx="0"/>
          </p:cNvCxnSpPr>
          <p:nvPr/>
        </p:nvCxnSpPr>
        <p:spPr>
          <a:xfrm flipH="1">
            <a:off x="4672012" y="5933969"/>
            <a:ext cx="1" cy="147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타원 117">
            <a:hlinkClick r:id="rId5" action="ppaction://hlinksldjump"/>
            <a:extLst>
              <a:ext uri="{FF2B5EF4-FFF2-40B4-BE49-F238E27FC236}">
                <a16:creationId xmlns:a16="http://schemas.microsoft.com/office/drawing/2014/main" id="{CE691C53-4D35-640B-48F5-E4DB0E7BE16D}"/>
              </a:ext>
            </a:extLst>
          </p:cNvPr>
          <p:cNvSpPr/>
          <p:nvPr/>
        </p:nvSpPr>
        <p:spPr>
          <a:xfrm>
            <a:off x="3076576" y="6011559"/>
            <a:ext cx="626375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</a:t>
            </a:r>
            <a:endParaRPr lang="ko-KR" altLang="en-US" sz="1100" dirty="0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1FD4DB4-FC13-7FE8-4D4A-1043D98494E9}"/>
              </a:ext>
            </a:extLst>
          </p:cNvPr>
          <p:cNvCxnSpPr>
            <a:stCxn id="118" idx="6"/>
            <a:endCxn id="10" idx="1"/>
          </p:cNvCxnSpPr>
          <p:nvPr/>
        </p:nvCxnSpPr>
        <p:spPr>
          <a:xfrm>
            <a:off x="3702951" y="6202059"/>
            <a:ext cx="378511" cy="8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20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pushMapToRender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38</a:t>
            </a:fld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BC66C-FAC4-7AC2-DEB7-DEDF46B34F59}"/>
              </a:ext>
            </a:extLst>
          </p:cNvPr>
          <p:cNvSpPr txBox="1"/>
          <p:nvPr/>
        </p:nvSpPr>
        <p:spPr>
          <a:xfrm>
            <a:off x="472745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76AB9-2865-62D7-6BCE-68C0DB2868F1}"/>
              </a:ext>
            </a:extLst>
          </p:cNvPr>
          <p:cNvSpPr txBox="1"/>
          <p:nvPr/>
        </p:nvSpPr>
        <p:spPr>
          <a:xfrm>
            <a:off x="949800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1A533EDF-EA72-34F2-91D3-04CA30CE5816}"/>
              </a:ext>
            </a:extLst>
          </p:cNvPr>
          <p:cNvSpPr/>
          <p:nvPr/>
        </p:nvSpPr>
        <p:spPr>
          <a:xfrm>
            <a:off x="2914051" y="1452159"/>
            <a:ext cx="3457575" cy="37147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- 1][j]</a:t>
            </a:r>
          </a:p>
        </p:txBody>
      </p:sp>
      <p:sp>
        <p:nvSpPr>
          <p:cNvPr id="18" name="순서도: 판단 17">
            <a:extLst>
              <a:ext uri="{FF2B5EF4-FFF2-40B4-BE49-F238E27FC236}">
                <a16:creationId xmlns:a16="http://schemas.microsoft.com/office/drawing/2014/main" id="{BF02D88D-5E30-BEC8-6B13-AF792CEAD48D}"/>
              </a:ext>
            </a:extLst>
          </p:cNvPr>
          <p:cNvSpPr/>
          <p:nvPr/>
        </p:nvSpPr>
        <p:spPr>
          <a:xfrm>
            <a:off x="2933100" y="2033183"/>
            <a:ext cx="3419475" cy="31047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+ 1][j]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2ADDE2-09E6-4196-588F-2F63A9E5D1D5}"/>
              </a:ext>
            </a:extLst>
          </p:cNvPr>
          <p:cNvSpPr txBox="1"/>
          <p:nvPr/>
        </p:nvSpPr>
        <p:spPr>
          <a:xfrm>
            <a:off x="4120468" y="1794427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B43FDB-F7E2-B552-CFBA-4C6C4C5B9E69}"/>
              </a:ext>
            </a:extLst>
          </p:cNvPr>
          <p:cNvSpPr/>
          <p:nvPr/>
        </p:nvSpPr>
        <p:spPr>
          <a:xfrm>
            <a:off x="1198364" y="1455623"/>
            <a:ext cx="1566618" cy="36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맵 그리기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4D0CEC-57F1-DBE5-D31A-0FF3375105B8}"/>
              </a:ext>
            </a:extLst>
          </p:cNvPr>
          <p:cNvSpPr/>
          <p:nvPr/>
        </p:nvSpPr>
        <p:spPr>
          <a:xfrm>
            <a:off x="4173151" y="2566245"/>
            <a:ext cx="951758" cy="3281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맵 그리기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63DE81-2E7E-C0A4-1B33-D760AB1C56F8}"/>
              </a:ext>
            </a:extLst>
          </p:cNvPr>
          <p:cNvSpPr/>
          <p:nvPr/>
        </p:nvSpPr>
        <p:spPr>
          <a:xfrm>
            <a:off x="1202706" y="2026015"/>
            <a:ext cx="1454439" cy="324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맵 그리기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26D214D-1FC4-15A7-F1F3-C6BB98E24E85}"/>
              </a:ext>
            </a:extLst>
          </p:cNvPr>
          <p:cNvCxnSpPr>
            <a:cxnSpLocks/>
            <a:stCxn id="15" idx="1"/>
            <a:endCxn id="22" idx="3"/>
          </p:cNvCxnSpPr>
          <p:nvPr/>
        </p:nvCxnSpPr>
        <p:spPr>
          <a:xfrm flipH="1">
            <a:off x="2764982" y="1637897"/>
            <a:ext cx="149069" cy="1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835355C-8D6E-1754-2D01-1F29CD3D7811}"/>
              </a:ext>
            </a:extLst>
          </p:cNvPr>
          <p:cNvCxnSpPr>
            <a:cxnSpLocks/>
            <a:stCxn id="18" idx="1"/>
            <a:endCxn id="25" idx="3"/>
          </p:cNvCxnSpPr>
          <p:nvPr/>
        </p:nvCxnSpPr>
        <p:spPr>
          <a:xfrm flipH="1" flipV="1">
            <a:off x="2657145" y="2188422"/>
            <a:ext cx="27595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9F13840-90F6-6578-282F-64566C8599C4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4642838" y="2343662"/>
            <a:ext cx="6192" cy="222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FD7C486-AA10-0F9A-EB67-6B8844800125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flipH="1">
            <a:off x="4642838" y="1823634"/>
            <a:ext cx="1" cy="209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AD84BE14-6840-D7CC-615A-71ECB5833036}"/>
              </a:ext>
            </a:extLst>
          </p:cNvPr>
          <p:cNvCxnSpPr>
            <a:cxnSpLocks/>
            <a:stCxn id="25" idx="1"/>
            <a:endCxn id="58" idx="1"/>
          </p:cNvCxnSpPr>
          <p:nvPr/>
        </p:nvCxnSpPr>
        <p:spPr>
          <a:xfrm rot="10800000" flipH="1" flipV="1">
            <a:off x="1202706" y="2188422"/>
            <a:ext cx="1632762" cy="1047990"/>
          </a:xfrm>
          <a:prstGeom prst="bentConnector3">
            <a:avLst>
              <a:gd name="adj1" fmla="val -140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E2CFF67-F871-FBD1-FA52-A05F4A4212BA}"/>
              </a:ext>
            </a:extLst>
          </p:cNvPr>
          <p:cNvCxnSpPr>
            <a:cxnSpLocks/>
            <a:stCxn id="22" idx="1"/>
            <a:endCxn id="58" idx="1"/>
          </p:cNvCxnSpPr>
          <p:nvPr/>
        </p:nvCxnSpPr>
        <p:spPr>
          <a:xfrm rot="10800000" flipH="1" flipV="1">
            <a:off x="1198364" y="1639628"/>
            <a:ext cx="1637104" cy="1596783"/>
          </a:xfrm>
          <a:prstGeom prst="bentConnector3">
            <a:avLst>
              <a:gd name="adj1" fmla="val -1396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6543EDC-AD71-8808-614B-6C9DE657470A}"/>
              </a:ext>
            </a:extLst>
          </p:cNvPr>
          <p:cNvCxnSpPr>
            <a:cxnSpLocks/>
            <a:stCxn id="24" idx="2"/>
            <a:endCxn id="58" idx="0"/>
          </p:cNvCxnSpPr>
          <p:nvPr/>
        </p:nvCxnSpPr>
        <p:spPr>
          <a:xfrm flipH="1">
            <a:off x="4642837" y="2894401"/>
            <a:ext cx="6193" cy="149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2FD99A0-E6F8-6C08-8E20-BEB0366DDE0E}"/>
              </a:ext>
            </a:extLst>
          </p:cNvPr>
          <p:cNvSpPr txBox="1"/>
          <p:nvPr/>
        </p:nvSpPr>
        <p:spPr>
          <a:xfrm>
            <a:off x="4034573" y="2329647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CDFC72-3AA0-317C-0C20-E0C141DE6ADE}"/>
              </a:ext>
            </a:extLst>
          </p:cNvPr>
          <p:cNvSpPr txBox="1"/>
          <p:nvPr/>
        </p:nvSpPr>
        <p:spPr>
          <a:xfrm>
            <a:off x="2687247" y="192681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C474F7-C587-6A35-0FCD-9EDE756EE51B}"/>
              </a:ext>
            </a:extLst>
          </p:cNvPr>
          <p:cNvSpPr txBox="1"/>
          <p:nvPr/>
        </p:nvSpPr>
        <p:spPr>
          <a:xfrm>
            <a:off x="2734508" y="1316108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0" name="타원 39">
            <a:hlinkClick r:id="rId3" action="ppaction://hlinksldjump"/>
            <a:extLst>
              <a:ext uri="{FF2B5EF4-FFF2-40B4-BE49-F238E27FC236}">
                <a16:creationId xmlns:a16="http://schemas.microsoft.com/office/drawing/2014/main" id="{C9623983-4765-F390-3EB8-5F94FC568E23}"/>
              </a:ext>
            </a:extLst>
          </p:cNvPr>
          <p:cNvSpPr/>
          <p:nvPr/>
        </p:nvSpPr>
        <p:spPr>
          <a:xfrm>
            <a:off x="4293016" y="501705"/>
            <a:ext cx="703237" cy="423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page</a:t>
            </a:r>
            <a:r>
              <a:rPr lang="ko-KR" altLang="en-US" sz="1100" dirty="0"/>
              <a:t>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8D96CA-E0A6-5C4F-CC29-6A3EB8A72D1A}"/>
              </a:ext>
            </a:extLst>
          </p:cNvPr>
          <p:cNvSpPr/>
          <p:nvPr/>
        </p:nvSpPr>
        <p:spPr>
          <a:xfrm>
            <a:off x="4166960" y="1056471"/>
            <a:ext cx="957949" cy="253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벽 무늬 결정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F3FEDD5-7923-9C99-E13A-E0D72655D9DC}"/>
              </a:ext>
            </a:extLst>
          </p:cNvPr>
          <p:cNvCxnSpPr>
            <a:stCxn id="40" idx="4"/>
            <a:endCxn id="41" idx="0"/>
          </p:cNvCxnSpPr>
          <p:nvPr/>
        </p:nvCxnSpPr>
        <p:spPr>
          <a:xfrm>
            <a:off x="4644635" y="925199"/>
            <a:ext cx="1300" cy="131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EBC43A0-02BA-5DB5-C49C-5F7407136FA7}"/>
              </a:ext>
            </a:extLst>
          </p:cNvPr>
          <p:cNvCxnSpPr>
            <a:stCxn id="41" idx="2"/>
            <a:endCxn id="15" idx="0"/>
          </p:cNvCxnSpPr>
          <p:nvPr/>
        </p:nvCxnSpPr>
        <p:spPr>
          <a:xfrm flipH="1">
            <a:off x="4642839" y="1309986"/>
            <a:ext cx="3096" cy="142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순서도: 판단 57">
            <a:extLst>
              <a:ext uri="{FF2B5EF4-FFF2-40B4-BE49-F238E27FC236}">
                <a16:creationId xmlns:a16="http://schemas.microsoft.com/office/drawing/2014/main" id="{AA55EE63-F238-1F41-A372-7C2179F2DB16}"/>
              </a:ext>
            </a:extLst>
          </p:cNvPr>
          <p:cNvSpPr/>
          <p:nvPr/>
        </p:nvSpPr>
        <p:spPr>
          <a:xfrm>
            <a:off x="2835468" y="3043823"/>
            <a:ext cx="3614737" cy="38517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n-NO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inr(i + 1, 0, n - 1) &amp;&amp; hasMap[i + 1][j]</a:t>
            </a:r>
          </a:p>
        </p:txBody>
      </p:sp>
      <p:sp>
        <p:nvSpPr>
          <p:cNvPr id="74" name="순서도: 판단 73">
            <a:extLst>
              <a:ext uri="{FF2B5EF4-FFF2-40B4-BE49-F238E27FC236}">
                <a16:creationId xmlns:a16="http://schemas.microsoft.com/office/drawing/2014/main" id="{02D3EEA3-8E54-2DB2-31EF-2E9824939766}"/>
              </a:ext>
            </a:extLst>
          </p:cNvPr>
          <p:cNvSpPr/>
          <p:nvPr/>
        </p:nvSpPr>
        <p:spPr>
          <a:xfrm>
            <a:off x="2885973" y="3551395"/>
            <a:ext cx="3504367" cy="38517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inr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(j + 1, 0, m - 1) &amp;&amp;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][j + 1]</a:t>
            </a:r>
          </a:p>
        </p:txBody>
      </p:sp>
      <p:sp>
        <p:nvSpPr>
          <p:cNvPr id="78" name="순서도: 판단 77">
            <a:extLst>
              <a:ext uri="{FF2B5EF4-FFF2-40B4-BE49-F238E27FC236}">
                <a16:creationId xmlns:a16="http://schemas.microsoft.com/office/drawing/2014/main" id="{BA54E9B5-5EA5-8EED-4288-12595E13A151}"/>
              </a:ext>
            </a:extLst>
          </p:cNvPr>
          <p:cNvSpPr/>
          <p:nvPr/>
        </p:nvSpPr>
        <p:spPr>
          <a:xfrm>
            <a:off x="2923408" y="4560035"/>
            <a:ext cx="3438855" cy="31798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n-NO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!hasMap[i + 1][j + 1]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ED9C6AB-EB7E-52B3-F67A-60EEDE7C4032}"/>
              </a:ext>
            </a:extLst>
          </p:cNvPr>
          <p:cNvCxnSpPr>
            <a:cxnSpLocks/>
            <a:stCxn id="74" idx="2"/>
            <a:endCxn id="99" idx="0"/>
          </p:cNvCxnSpPr>
          <p:nvPr/>
        </p:nvCxnSpPr>
        <p:spPr>
          <a:xfrm>
            <a:off x="4638157" y="3936573"/>
            <a:ext cx="0" cy="182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순서도: 판단 82">
            <a:extLst>
              <a:ext uri="{FF2B5EF4-FFF2-40B4-BE49-F238E27FC236}">
                <a16:creationId xmlns:a16="http://schemas.microsoft.com/office/drawing/2014/main" id="{66CEE62C-0D4D-0AF0-4D4F-71C558455E3B}"/>
              </a:ext>
            </a:extLst>
          </p:cNvPr>
          <p:cNvSpPr/>
          <p:nvPr/>
        </p:nvSpPr>
        <p:spPr>
          <a:xfrm>
            <a:off x="2923411" y="5022985"/>
            <a:ext cx="3438855" cy="25814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n-NO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!hasMap[i + 1][j - 1]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5A3FD41-4707-4B5D-8CD3-21A57692F4A6}"/>
              </a:ext>
            </a:extLst>
          </p:cNvPr>
          <p:cNvCxnSpPr>
            <a:stCxn id="78" idx="2"/>
            <a:endCxn id="83" idx="0"/>
          </p:cNvCxnSpPr>
          <p:nvPr/>
        </p:nvCxnSpPr>
        <p:spPr>
          <a:xfrm>
            <a:off x="4642836" y="4878024"/>
            <a:ext cx="3" cy="144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CA49E37-D82C-0E1A-16A8-E190DA644D42}"/>
              </a:ext>
            </a:extLst>
          </p:cNvPr>
          <p:cNvCxnSpPr>
            <a:cxnSpLocks/>
            <a:stCxn id="58" idx="2"/>
            <a:endCxn id="74" idx="0"/>
          </p:cNvCxnSpPr>
          <p:nvPr/>
        </p:nvCxnSpPr>
        <p:spPr>
          <a:xfrm flipH="1">
            <a:off x="4638157" y="3429001"/>
            <a:ext cx="4680" cy="122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C751D54-C131-A92E-262D-C982147E20A5}"/>
              </a:ext>
            </a:extLst>
          </p:cNvPr>
          <p:cNvCxnSpPr>
            <a:cxnSpLocks/>
            <a:stCxn id="99" idx="2"/>
            <a:endCxn id="78" idx="0"/>
          </p:cNvCxnSpPr>
          <p:nvPr/>
        </p:nvCxnSpPr>
        <p:spPr>
          <a:xfrm>
            <a:off x="4638157" y="4328848"/>
            <a:ext cx="4679" cy="231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6E11912-7C66-18BC-CDD6-9DF167B77B54}"/>
              </a:ext>
            </a:extLst>
          </p:cNvPr>
          <p:cNvSpPr/>
          <p:nvPr/>
        </p:nvSpPr>
        <p:spPr>
          <a:xfrm>
            <a:off x="4140475" y="4119298"/>
            <a:ext cx="995364" cy="209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맵 그리기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7AF505C-B3B0-BAE6-75C8-8CF40B910307}"/>
              </a:ext>
            </a:extLst>
          </p:cNvPr>
          <p:cNvSpPr/>
          <p:nvPr/>
        </p:nvSpPr>
        <p:spPr>
          <a:xfrm>
            <a:off x="1556655" y="4614255"/>
            <a:ext cx="995364" cy="209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맵 그리기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DA11646-B3CD-0AF6-FDE9-19C125B90611}"/>
              </a:ext>
            </a:extLst>
          </p:cNvPr>
          <p:cNvSpPr/>
          <p:nvPr/>
        </p:nvSpPr>
        <p:spPr>
          <a:xfrm>
            <a:off x="6790642" y="5051679"/>
            <a:ext cx="995364" cy="209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맵 그리기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021AA5D-5E1F-43EC-58A9-28A9ED682F23}"/>
              </a:ext>
            </a:extLst>
          </p:cNvPr>
          <p:cNvCxnSpPr>
            <a:stCxn id="78" idx="1"/>
            <a:endCxn id="100" idx="3"/>
          </p:cNvCxnSpPr>
          <p:nvPr/>
        </p:nvCxnSpPr>
        <p:spPr>
          <a:xfrm flipH="1">
            <a:off x="2552019" y="4719030"/>
            <a:ext cx="3713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E87F287-A73F-0B9B-FEF0-1236077344E5}"/>
              </a:ext>
            </a:extLst>
          </p:cNvPr>
          <p:cNvCxnSpPr>
            <a:cxnSpLocks/>
            <a:stCxn id="83" idx="3"/>
            <a:endCxn id="101" idx="1"/>
          </p:cNvCxnSpPr>
          <p:nvPr/>
        </p:nvCxnSpPr>
        <p:spPr>
          <a:xfrm>
            <a:off x="6362266" y="5152059"/>
            <a:ext cx="428376" cy="4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AF62CD01-4793-0C58-13FA-8EA974E0D1DE}"/>
              </a:ext>
            </a:extLst>
          </p:cNvPr>
          <p:cNvCxnSpPr>
            <a:stCxn id="100" idx="2"/>
            <a:endCxn id="83" idx="1"/>
          </p:cNvCxnSpPr>
          <p:nvPr/>
        </p:nvCxnSpPr>
        <p:spPr>
          <a:xfrm rot="16200000" flipH="1">
            <a:off x="2324747" y="4553395"/>
            <a:ext cx="328254" cy="8690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타원 133">
            <a:hlinkClick r:id="rId4" action="ppaction://hlinksldjump"/>
            <a:extLst>
              <a:ext uri="{FF2B5EF4-FFF2-40B4-BE49-F238E27FC236}">
                <a16:creationId xmlns:a16="http://schemas.microsoft.com/office/drawing/2014/main" id="{C36929BB-6EE4-6C48-29A7-11AAF727F1B4}"/>
              </a:ext>
            </a:extLst>
          </p:cNvPr>
          <p:cNvSpPr/>
          <p:nvPr/>
        </p:nvSpPr>
        <p:spPr>
          <a:xfrm>
            <a:off x="4293016" y="5736657"/>
            <a:ext cx="722699" cy="4555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page</a:t>
            </a:r>
            <a:r>
              <a:rPr lang="ko-KR" altLang="en-US" sz="1100" dirty="0"/>
              <a:t> </a:t>
            </a:r>
            <a:r>
              <a:rPr lang="en-US" altLang="ko-KR" sz="1100" dirty="0"/>
              <a:t>3</a:t>
            </a:r>
            <a:endParaRPr lang="ko-KR" altLang="en-US" sz="110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FB4FE617-C79F-8B74-EEF5-FECADEB7EDFF}"/>
              </a:ext>
            </a:extLst>
          </p:cNvPr>
          <p:cNvCxnSpPr>
            <a:stCxn id="83" idx="2"/>
            <a:endCxn id="134" idx="0"/>
          </p:cNvCxnSpPr>
          <p:nvPr/>
        </p:nvCxnSpPr>
        <p:spPr>
          <a:xfrm>
            <a:off x="4642839" y="5281132"/>
            <a:ext cx="11527" cy="455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C2FE872A-9FE3-19E8-AD66-D46111BBFC65}"/>
              </a:ext>
            </a:extLst>
          </p:cNvPr>
          <p:cNvCxnSpPr>
            <a:stCxn id="101" idx="2"/>
            <a:endCxn id="134" idx="6"/>
          </p:cNvCxnSpPr>
          <p:nvPr/>
        </p:nvCxnSpPr>
        <p:spPr>
          <a:xfrm rot="5400000">
            <a:off x="5800417" y="4476528"/>
            <a:ext cx="703207" cy="22726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AA61C724-6863-7C2D-27E0-17CD7DEEF46A}"/>
              </a:ext>
            </a:extLst>
          </p:cNvPr>
          <p:cNvCxnSpPr>
            <a:stCxn id="58" idx="3"/>
            <a:endCxn id="134" idx="6"/>
          </p:cNvCxnSpPr>
          <p:nvPr/>
        </p:nvCxnSpPr>
        <p:spPr>
          <a:xfrm flipH="1">
            <a:off x="5015715" y="3236412"/>
            <a:ext cx="1434490" cy="2728024"/>
          </a:xfrm>
          <a:prstGeom prst="bentConnector3">
            <a:avLst>
              <a:gd name="adj1" fmla="val -1062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068C7258-1F88-8F42-66D1-B9BF5E29D35E}"/>
              </a:ext>
            </a:extLst>
          </p:cNvPr>
          <p:cNvSpPr txBox="1"/>
          <p:nvPr/>
        </p:nvSpPr>
        <p:spPr>
          <a:xfrm>
            <a:off x="6816466" y="296911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15DB92A-BB89-1E66-716B-119BC720E79A}"/>
              </a:ext>
            </a:extLst>
          </p:cNvPr>
          <p:cNvSpPr txBox="1"/>
          <p:nvPr/>
        </p:nvSpPr>
        <p:spPr>
          <a:xfrm>
            <a:off x="4115409" y="3355599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DAE13DD-E143-CA40-4EC6-3AF10255C9AF}"/>
              </a:ext>
            </a:extLst>
          </p:cNvPr>
          <p:cNvSpPr txBox="1"/>
          <p:nvPr/>
        </p:nvSpPr>
        <p:spPr>
          <a:xfrm>
            <a:off x="6528595" y="3496474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C9E693F5-2713-D69E-AD08-C32FAEC81F60}"/>
              </a:ext>
            </a:extLst>
          </p:cNvPr>
          <p:cNvCxnSpPr>
            <a:cxnSpLocks/>
            <a:stCxn id="74" idx="3"/>
            <a:endCxn id="78" idx="3"/>
          </p:cNvCxnSpPr>
          <p:nvPr/>
        </p:nvCxnSpPr>
        <p:spPr>
          <a:xfrm flipH="1">
            <a:off x="6362263" y="3743984"/>
            <a:ext cx="28077" cy="975046"/>
          </a:xfrm>
          <a:prstGeom prst="bentConnector3">
            <a:avLst>
              <a:gd name="adj1" fmla="val -196762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DC6BB2E-1743-8602-AE5A-37DEFBE8578A}"/>
              </a:ext>
            </a:extLst>
          </p:cNvPr>
          <p:cNvSpPr txBox="1"/>
          <p:nvPr/>
        </p:nvSpPr>
        <p:spPr>
          <a:xfrm>
            <a:off x="4173151" y="3884526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704C8EC-1D4C-D39E-E35E-5CB9986106D4}"/>
              </a:ext>
            </a:extLst>
          </p:cNvPr>
          <p:cNvSpPr txBox="1"/>
          <p:nvPr/>
        </p:nvSpPr>
        <p:spPr>
          <a:xfrm>
            <a:off x="4144426" y="4823805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1DF6773-4A8E-CAC5-3D18-DAA86EEDA855}"/>
              </a:ext>
            </a:extLst>
          </p:cNvPr>
          <p:cNvSpPr txBox="1"/>
          <p:nvPr/>
        </p:nvSpPr>
        <p:spPr>
          <a:xfrm>
            <a:off x="4184496" y="5370681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73C71A-9E70-3559-6F2C-6CE1FB96E56C}"/>
              </a:ext>
            </a:extLst>
          </p:cNvPr>
          <p:cNvSpPr txBox="1"/>
          <p:nvPr/>
        </p:nvSpPr>
        <p:spPr>
          <a:xfrm>
            <a:off x="2581451" y="4429865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5DDBE62-5AD5-61C1-D4C7-F01494383228}"/>
              </a:ext>
            </a:extLst>
          </p:cNvPr>
          <p:cNvSpPr txBox="1"/>
          <p:nvPr/>
        </p:nvSpPr>
        <p:spPr>
          <a:xfrm>
            <a:off x="6305426" y="4902367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6835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pushMapToRender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39</a:t>
            </a:fld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BC66C-FAC4-7AC2-DEB7-DEDF46B34F59}"/>
              </a:ext>
            </a:extLst>
          </p:cNvPr>
          <p:cNvSpPr txBox="1"/>
          <p:nvPr/>
        </p:nvSpPr>
        <p:spPr>
          <a:xfrm>
            <a:off x="472745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76AB9-2865-62D7-6BCE-68C0DB2868F1}"/>
              </a:ext>
            </a:extLst>
          </p:cNvPr>
          <p:cNvSpPr txBox="1"/>
          <p:nvPr/>
        </p:nvSpPr>
        <p:spPr>
          <a:xfrm>
            <a:off x="949800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3" name="타원 12">
            <a:hlinkClick r:id="rId3" action="ppaction://hlinksldjump"/>
            <a:extLst>
              <a:ext uri="{FF2B5EF4-FFF2-40B4-BE49-F238E27FC236}">
                <a16:creationId xmlns:a16="http://schemas.microsoft.com/office/drawing/2014/main" id="{D6F661E9-3104-3997-9E26-8FB30EBBA73F}"/>
              </a:ext>
            </a:extLst>
          </p:cNvPr>
          <p:cNvSpPr/>
          <p:nvPr/>
        </p:nvSpPr>
        <p:spPr>
          <a:xfrm>
            <a:off x="4215933" y="586133"/>
            <a:ext cx="722699" cy="4555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page</a:t>
            </a:r>
            <a:r>
              <a:rPr lang="ko-KR" altLang="en-US" sz="1100" dirty="0"/>
              <a:t>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4B36A18F-6A4C-CEE1-CB7E-A068A70FDC41}"/>
              </a:ext>
            </a:extLst>
          </p:cNvPr>
          <p:cNvSpPr/>
          <p:nvPr/>
        </p:nvSpPr>
        <p:spPr>
          <a:xfrm>
            <a:off x="2760388" y="1271589"/>
            <a:ext cx="3633787" cy="381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n-NO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inr(i - 1, 0, n - 1) &amp;&amp; hasMap[i - 1][j]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72C9E0-A8F5-6FD2-C50F-D5FF334D53BC}"/>
              </a:ext>
            </a:extLst>
          </p:cNvPr>
          <p:cNvCxnSpPr>
            <a:stCxn id="13" idx="4"/>
            <a:endCxn id="6" idx="0"/>
          </p:cNvCxnSpPr>
          <p:nvPr/>
        </p:nvCxnSpPr>
        <p:spPr>
          <a:xfrm flipH="1">
            <a:off x="4577282" y="1041690"/>
            <a:ext cx="1" cy="22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0FBC80C6-4314-331A-9AA3-19D79926E963}"/>
              </a:ext>
            </a:extLst>
          </p:cNvPr>
          <p:cNvSpPr/>
          <p:nvPr/>
        </p:nvSpPr>
        <p:spPr>
          <a:xfrm>
            <a:off x="2871377" y="1828800"/>
            <a:ext cx="3411812" cy="4191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inr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(j + 1, 0, m - 1) &amp;&amp;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][j + 1]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15577A-4293-722F-54E0-CE173038F6EF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4577282" y="1652589"/>
            <a:ext cx="1" cy="176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7179CA9-D8F4-D03F-0DC9-D713233B0C9D}"/>
              </a:ext>
            </a:extLst>
          </p:cNvPr>
          <p:cNvSpPr/>
          <p:nvPr/>
        </p:nvSpPr>
        <p:spPr>
          <a:xfrm>
            <a:off x="4078721" y="2412445"/>
            <a:ext cx="995364" cy="209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맵 그리기</a:t>
            </a:r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ED087B72-FC4F-F5B2-3269-612906110FA2}"/>
              </a:ext>
            </a:extLst>
          </p:cNvPr>
          <p:cNvSpPr/>
          <p:nvPr/>
        </p:nvSpPr>
        <p:spPr>
          <a:xfrm>
            <a:off x="2841351" y="2786540"/>
            <a:ext cx="3471863" cy="29527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n-NO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!hasMap[i - 1][j + 1]</a:t>
            </a:r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397484EF-0154-45CB-214D-8B96567BC0DC}"/>
              </a:ext>
            </a:extLst>
          </p:cNvPr>
          <p:cNvSpPr/>
          <p:nvPr/>
        </p:nvSpPr>
        <p:spPr>
          <a:xfrm>
            <a:off x="2841351" y="3282537"/>
            <a:ext cx="3471863" cy="31945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n-NO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!hasMap[i - 1][j - 1]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B9BEC17-C7F4-57B6-AB13-45A2014D0622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flipH="1">
            <a:off x="4576403" y="2247900"/>
            <a:ext cx="880" cy="164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687270E-EE90-09C5-8A31-BB41185DE4FC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4576403" y="2621995"/>
            <a:ext cx="880" cy="164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A84BEBA-3CA9-AECD-0559-23CC74C858C6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4577283" y="3081815"/>
            <a:ext cx="0" cy="200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83CBAD2-8E7D-858E-4A42-B310C934DCCE}"/>
              </a:ext>
            </a:extLst>
          </p:cNvPr>
          <p:cNvCxnSpPr>
            <a:stCxn id="16" idx="3"/>
            <a:endCxn id="20" idx="3"/>
          </p:cNvCxnSpPr>
          <p:nvPr/>
        </p:nvCxnSpPr>
        <p:spPr>
          <a:xfrm>
            <a:off x="6283189" y="2038350"/>
            <a:ext cx="30025" cy="895828"/>
          </a:xfrm>
          <a:prstGeom prst="bentConnector3">
            <a:avLst>
              <a:gd name="adj1" fmla="val 122618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9C99EFB-1C58-D45C-0487-67E1D3D45EC7}"/>
              </a:ext>
            </a:extLst>
          </p:cNvPr>
          <p:cNvSpPr txBox="1"/>
          <p:nvPr/>
        </p:nvSpPr>
        <p:spPr>
          <a:xfrm>
            <a:off x="3974940" y="2191229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77EA7A-AF54-DB72-EDAD-812CEB658220}"/>
              </a:ext>
            </a:extLst>
          </p:cNvPr>
          <p:cNvSpPr txBox="1"/>
          <p:nvPr/>
        </p:nvSpPr>
        <p:spPr>
          <a:xfrm>
            <a:off x="6230813" y="182114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0AD4D30-5551-A983-128B-8A1AAF82C718}"/>
              </a:ext>
            </a:extLst>
          </p:cNvPr>
          <p:cNvSpPr/>
          <p:nvPr/>
        </p:nvSpPr>
        <p:spPr>
          <a:xfrm>
            <a:off x="6738847" y="3337489"/>
            <a:ext cx="995364" cy="209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맵 그리기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1128A70-FCC0-3C88-956F-D943A127E454}"/>
              </a:ext>
            </a:extLst>
          </p:cNvPr>
          <p:cNvSpPr/>
          <p:nvPr/>
        </p:nvSpPr>
        <p:spPr>
          <a:xfrm>
            <a:off x="1443562" y="2829402"/>
            <a:ext cx="995364" cy="209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맵 그리기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B12359F-67B8-CBD7-2B73-2835B8B74370}"/>
              </a:ext>
            </a:extLst>
          </p:cNvPr>
          <p:cNvCxnSpPr>
            <a:stCxn id="20" idx="1"/>
            <a:endCxn id="36" idx="3"/>
          </p:cNvCxnSpPr>
          <p:nvPr/>
        </p:nvCxnSpPr>
        <p:spPr>
          <a:xfrm flipH="1" flipV="1">
            <a:off x="2438926" y="2934177"/>
            <a:ext cx="40242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106D6EE-7674-D36E-2F91-385E52005149}"/>
              </a:ext>
            </a:extLst>
          </p:cNvPr>
          <p:cNvCxnSpPr>
            <a:stCxn id="21" idx="3"/>
            <a:endCxn id="35" idx="1"/>
          </p:cNvCxnSpPr>
          <p:nvPr/>
        </p:nvCxnSpPr>
        <p:spPr>
          <a:xfrm flipV="1">
            <a:off x="6313214" y="3442264"/>
            <a:ext cx="42563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45E176DA-4A7C-A7F9-96B8-392884CCC382}"/>
              </a:ext>
            </a:extLst>
          </p:cNvPr>
          <p:cNvCxnSpPr>
            <a:stCxn id="36" idx="2"/>
            <a:endCxn id="21" idx="1"/>
          </p:cNvCxnSpPr>
          <p:nvPr/>
        </p:nvCxnSpPr>
        <p:spPr>
          <a:xfrm rot="16200000" flipH="1">
            <a:off x="2189641" y="2790554"/>
            <a:ext cx="403313" cy="9001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9F8E78A4-E61A-5941-BE05-FFC821D2A269}"/>
              </a:ext>
            </a:extLst>
          </p:cNvPr>
          <p:cNvCxnSpPr>
            <a:cxnSpLocks/>
            <a:stCxn id="35" idx="2"/>
            <a:endCxn id="48" idx="6"/>
          </p:cNvCxnSpPr>
          <p:nvPr/>
        </p:nvCxnSpPr>
        <p:spPr>
          <a:xfrm rot="5400000">
            <a:off x="5803146" y="2609158"/>
            <a:ext cx="495502" cy="23712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타원 47">
            <a:hlinkClick r:id="rId4" action="ppaction://hlinksldjump"/>
            <a:extLst>
              <a:ext uri="{FF2B5EF4-FFF2-40B4-BE49-F238E27FC236}">
                <a16:creationId xmlns:a16="http://schemas.microsoft.com/office/drawing/2014/main" id="{07567D83-ECF3-51A0-0618-069230B4E5BD}"/>
              </a:ext>
            </a:extLst>
          </p:cNvPr>
          <p:cNvSpPr/>
          <p:nvPr/>
        </p:nvSpPr>
        <p:spPr>
          <a:xfrm>
            <a:off x="4287541" y="3834988"/>
            <a:ext cx="577724" cy="4151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A42FEDC-C1B1-5A4D-9655-6A844823B2EF}"/>
              </a:ext>
            </a:extLst>
          </p:cNvPr>
          <p:cNvCxnSpPr>
            <a:stCxn id="21" idx="2"/>
            <a:endCxn id="48" idx="0"/>
          </p:cNvCxnSpPr>
          <p:nvPr/>
        </p:nvCxnSpPr>
        <p:spPr>
          <a:xfrm flipH="1">
            <a:off x="4576403" y="3601992"/>
            <a:ext cx="880" cy="232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E1448D1-E5C5-E01D-60F8-EF4D19602FD6}"/>
              </a:ext>
            </a:extLst>
          </p:cNvPr>
          <p:cNvSpPr txBox="1"/>
          <p:nvPr/>
        </p:nvSpPr>
        <p:spPr>
          <a:xfrm>
            <a:off x="4078721" y="3051371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BA0856-0AE2-C659-BBAB-C18A84175824}"/>
              </a:ext>
            </a:extLst>
          </p:cNvPr>
          <p:cNvSpPr txBox="1"/>
          <p:nvPr/>
        </p:nvSpPr>
        <p:spPr>
          <a:xfrm>
            <a:off x="4100296" y="3557935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45DC2F-3413-CD1D-7E8C-62D5F9B2E859}"/>
              </a:ext>
            </a:extLst>
          </p:cNvPr>
          <p:cNvSpPr txBox="1"/>
          <p:nvPr/>
        </p:nvSpPr>
        <p:spPr>
          <a:xfrm>
            <a:off x="2438926" y="2695701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B989844-068F-1E45-0125-DF864F3A1305}"/>
              </a:ext>
            </a:extLst>
          </p:cNvPr>
          <p:cNvSpPr txBox="1"/>
          <p:nvPr/>
        </p:nvSpPr>
        <p:spPr>
          <a:xfrm>
            <a:off x="6283189" y="3208540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728F4E54-CD41-5F05-6C79-245B0E6B447D}"/>
              </a:ext>
            </a:extLst>
          </p:cNvPr>
          <p:cNvCxnSpPr>
            <a:cxnSpLocks/>
            <a:stCxn id="6" idx="3"/>
            <a:endCxn id="48" idx="6"/>
          </p:cNvCxnSpPr>
          <p:nvPr/>
        </p:nvCxnSpPr>
        <p:spPr>
          <a:xfrm flipH="1">
            <a:off x="4865265" y="1462089"/>
            <a:ext cx="1528910" cy="2580452"/>
          </a:xfrm>
          <a:prstGeom prst="bentConnector3">
            <a:avLst>
              <a:gd name="adj1" fmla="val -10746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257216F-25B7-E5CA-E67C-9D19B68062F4}"/>
              </a:ext>
            </a:extLst>
          </p:cNvPr>
          <p:cNvSpPr txBox="1"/>
          <p:nvPr/>
        </p:nvSpPr>
        <p:spPr>
          <a:xfrm>
            <a:off x="4107979" y="1586165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F237692-2261-40E9-0A03-57B58AB9B72D}"/>
              </a:ext>
            </a:extLst>
          </p:cNvPr>
          <p:cNvSpPr txBox="1"/>
          <p:nvPr/>
        </p:nvSpPr>
        <p:spPr>
          <a:xfrm>
            <a:off x="6631515" y="1200479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698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moveSnake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(Snake* snake)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60313" y="608698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2C32DE78-8F2B-D0F3-0248-1EE22DF9FBC3}"/>
              </a:ext>
            </a:extLst>
          </p:cNvPr>
          <p:cNvSpPr/>
          <p:nvPr/>
        </p:nvSpPr>
        <p:spPr>
          <a:xfrm>
            <a:off x="3109187" y="961409"/>
            <a:ext cx="3219450" cy="4318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snake</a:t>
            </a:r>
            <a:r>
              <a:rPr lang="ko-KR" altLang="en-US" sz="1100" dirty="0"/>
              <a:t> 얼었음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8AB1DC-A6E5-F5F2-3042-C7FEA179D43E}"/>
              </a:ext>
            </a:extLst>
          </p:cNvPr>
          <p:cNvSpPr/>
          <p:nvPr/>
        </p:nvSpPr>
        <p:spPr>
          <a:xfrm>
            <a:off x="1420584" y="1054763"/>
            <a:ext cx="717550" cy="245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return;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89F043D5-0E5F-A087-5D77-ABB776F21521}"/>
              </a:ext>
            </a:extLst>
          </p:cNvPr>
          <p:cNvSpPr/>
          <p:nvPr/>
        </p:nvSpPr>
        <p:spPr>
          <a:xfrm>
            <a:off x="2982187" y="1638300"/>
            <a:ext cx="3473450" cy="3683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snake</a:t>
            </a:r>
            <a:r>
              <a:rPr lang="ko-KR" altLang="en-US" sz="1100" dirty="0"/>
              <a:t> 슬로우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33E6C8-B8A5-EB1E-7754-39BBB605FC9E}"/>
              </a:ext>
            </a:extLst>
          </p:cNvPr>
          <p:cNvSpPr/>
          <p:nvPr/>
        </p:nvSpPr>
        <p:spPr>
          <a:xfrm>
            <a:off x="1764547" y="2438400"/>
            <a:ext cx="5910491" cy="27813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71A4A6-8489-24D0-69E1-C76F8DB0A393}"/>
              </a:ext>
            </a:extLst>
          </p:cNvPr>
          <p:cNvSpPr/>
          <p:nvPr/>
        </p:nvSpPr>
        <p:spPr>
          <a:xfrm>
            <a:off x="1762785" y="2438400"/>
            <a:ext cx="5912253" cy="24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모든 </a:t>
            </a:r>
            <a:r>
              <a:rPr lang="ko-KR" altLang="en-US" sz="1100" dirty="0" err="1"/>
              <a:t>스프라이트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1BFF40-CBF8-98C9-8846-97761B17D2C5}"/>
              </a:ext>
            </a:extLst>
          </p:cNvPr>
          <p:cNvSpPr/>
          <p:nvPr/>
        </p:nvSpPr>
        <p:spPr>
          <a:xfrm>
            <a:off x="2067988" y="3202292"/>
            <a:ext cx="5365750" cy="20129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8FB1B2-8784-51EC-F821-9C99240E1F47}"/>
              </a:ext>
            </a:extLst>
          </p:cNvPr>
          <p:cNvSpPr/>
          <p:nvPr/>
        </p:nvSpPr>
        <p:spPr>
          <a:xfrm>
            <a:off x="2067988" y="3018022"/>
            <a:ext cx="5365750" cy="24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b-&gt;size &amp;&amp; sprite-&gt;x ==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firstSlot.x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&amp;&amp; sprite-&gt;y ==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firstSlot.y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순서도: 종속 처리 16">
            <a:extLst>
              <a:ext uri="{FF2B5EF4-FFF2-40B4-BE49-F238E27FC236}">
                <a16:creationId xmlns:a16="http://schemas.microsoft.com/office/drawing/2014/main" id="{2AAA15ED-4D18-CB3D-0C5C-A26118C1452E}"/>
              </a:ext>
            </a:extLst>
          </p:cNvPr>
          <p:cNvSpPr/>
          <p:nvPr/>
        </p:nvSpPr>
        <p:spPr>
          <a:xfrm>
            <a:off x="2376084" y="3380753"/>
            <a:ext cx="4830696" cy="265913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changeSpriteDirection(p, firstSlot.direction);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9D4232-E83E-BF71-1722-2DF5C6300824}"/>
              </a:ext>
            </a:extLst>
          </p:cNvPr>
          <p:cNvSpPr/>
          <p:nvPr/>
        </p:nvSpPr>
        <p:spPr>
          <a:xfrm>
            <a:off x="2466625" y="3801601"/>
            <a:ext cx="4649613" cy="81433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4B73EC-DDA7-29C1-5A6B-AF895BD8BD63}"/>
              </a:ext>
            </a:extLst>
          </p:cNvPr>
          <p:cNvSpPr/>
          <p:nvPr/>
        </p:nvSpPr>
        <p:spPr>
          <a:xfrm>
            <a:off x="2466625" y="3797430"/>
            <a:ext cx="4649613" cy="2659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n-NO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i = 0; i &lt; b-&gt;size; i++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AB73359-A467-8D2F-49E9-A2B8F694D7AB}"/>
              </a:ext>
            </a:extLst>
          </p:cNvPr>
          <p:cNvSpPr/>
          <p:nvPr/>
        </p:nvSpPr>
        <p:spPr>
          <a:xfrm>
            <a:off x="3477688" y="4220405"/>
            <a:ext cx="2655162" cy="253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b-&gt;buffer[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 = b-&gt;buffer[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+ 1];</a:t>
            </a:r>
          </a:p>
        </p:txBody>
      </p:sp>
      <p:sp>
        <p:nvSpPr>
          <p:cNvPr id="21" name="순서도: 종속 처리 20">
            <a:extLst>
              <a:ext uri="{FF2B5EF4-FFF2-40B4-BE49-F238E27FC236}">
                <a16:creationId xmlns:a16="http://schemas.microsoft.com/office/drawing/2014/main" id="{56F218FC-A416-C879-B344-4EF67D12CB31}"/>
              </a:ext>
            </a:extLst>
          </p:cNvPr>
          <p:cNvSpPr/>
          <p:nvPr/>
        </p:nvSpPr>
        <p:spPr>
          <a:xfrm>
            <a:off x="3521000" y="4780171"/>
            <a:ext cx="2540862" cy="357803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moveSprite(sprite, 1);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7A98CF4-D005-F2FA-D73B-EDAA6C9A9F70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 flipH="1">
            <a:off x="4791431" y="4615934"/>
            <a:ext cx="1" cy="164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1CAF95-EB8D-7D7A-CCE6-C6CB69783818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4791432" y="3646666"/>
            <a:ext cx="0" cy="15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FF38A97-AD85-DC0C-EE27-018C0991B88A}"/>
              </a:ext>
            </a:extLst>
          </p:cNvPr>
          <p:cNvCxnSpPr>
            <a:stCxn id="15" idx="2"/>
            <a:endCxn id="10" idx="0"/>
          </p:cNvCxnSpPr>
          <p:nvPr/>
        </p:nvCxnSpPr>
        <p:spPr>
          <a:xfrm>
            <a:off x="4750863" y="5215242"/>
            <a:ext cx="0" cy="871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64B1271-348B-FCD6-4295-22406281B282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213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5D8A468-374A-178F-4775-38C7C312FC15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4718912" y="1393209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29E8D76-EDA6-8119-A5AF-B6F9CD5D3BE6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4718912" y="2006600"/>
            <a:ext cx="0" cy="431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7C130C4-E963-1F3A-E1C7-BD1F7CB0A246}"/>
              </a:ext>
            </a:extLst>
          </p:cNvPr>
          <p:cNvSpPr/>
          <p:nvPr/>
        </p:nvSpPr>
        <p:spPr>
          <a:xfrm>
            <a:off x="390728" y="1699904"/>
            <a:ext cx="2241549" cy="245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snake </a:t>
            </a:r>
            <a:r>
              <a:rPr lang="ko-KR" altLang="en-US" sz="1100" dirty="0"/>
              <a:t>속도 저하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1BAFD7D-D145-5287-5DA6-14F3F89BEEDF}"/>
              </a:ext>
            </a:extLst>
          </p:cNvPr>
          <p:cNvCxnSpPr>
            <a:stCxn id="12" idx="1"/>
            <a:endCxn id="43" idx="3"/>
          </p:cNvCxnSpPr>
          <p:nvPr/>
        </p:nvCxnSpPr>
        <p:spPr>
          <a:xfrm flipH="1">
            <a:off x="2632277" y="1822450"/>
            <a:ext cx="3499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6A12CEE-2A49-EE45-4D69-D1DBCD4A58DC}"/>
              </a:ext>
            </a:extLst>
          </p:cNvPr>
          <p:cNvCxnSpPr>
            <a:stCxn id="6" idx="1"/>
            <a:endCxn id="11" idx="3"/>
          </p:cNvCxnSpPr>
          <p:nvPr/>
        </p:nvCxnSpPr>
        <p:spPr>
          <a:xfrm flipH="1">
            <a:off x="2138134" y="1177309"/>
            <a:ext cx="9710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3964C0D7-B736-ED6D-33F0-8B72E3EC36E9}"/>
              </a:ext>
            </a:extLst>
          </p:cNvPr>
          <p:cNvCxnSpPr>
            <a:stCxn id="43" idx="2"/>
            <a:endCxn id="14" idx="0"/>
          </p:cNvCxnSpPr>
          <p:nvPr/>
        </p:nvCxnSpPr>
        <p:spPr>
          <a:xfrm rot="16200000" flipH="1">
            <a:off x="2868505" y="587992"/>
            <a:ext cx="493405" cy="320740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6045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pushMapToRender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40</a:t>
            </a:fld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BC66C-FAC4-7AC2-DEB7-DEDF46B34F59}"/>
              </a:ext>
            </a:extLst>
          </p:cNvPr>
          <p:cNvSpPr txBox="1"/>
          <p:nvPr/>
        </p:nvSpPr>
        <p:spPr>
          <a:xfrm>
            <a:off x="472745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76AB9-2865-62D7-6BCE-68C0DB2868F1}"/>
              </a:ext>
            </a:extLst>
          </p:cNvPr>
          <p:cNvSpPr txBox="1"/>
          <p:nvPr/>
        </p:nvSpPr>
        <p:spPr>
          <a:xfrm>
            <a:off x="949800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3" name="타원 12">
            <a:hlinkClick r:id="rId3" action="ppaction://hlinksldjump"/>
            <a:extLst>
              <a:ext uri="{FF2B5EF4-FFF2-40B4-BE49-F238E27FC236}">
                <a16:creationId xmlns:a16="http://schemas.microsoft.com/office/drawing/2014/main" id="{F1AD6DA2-90BA-FB29-6A02-2A29F515B1B0}"/>
              </a:ext>
            </a:extLst>
          </p:cNvPr>
          <p:cNvSpPr/>
          <p:nvPr/>
        </p:nvSpPr>
        <p:spPr>
          <a:xfrm>
            <a:off x="4254472" y="501705"/>
            <a:ext cx="643862" cy="423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5F6568-CAC2-B419-3B5D-A0174F6D3098}"/>
              </a:ext>
            </a:extLst>
          </p:cNvPr>
          <p:cNvSpPr/>
          <p:nvPr/>
        </p:nvSpPr>
        <p:spPr>
          <a:xfrm>
            <a:off x="528278" y="1037296"/>
            <a:ext cx="8096249" cy="2643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461DFC-D373-0E0B-0CF2-54D041755D28}"/>
              </a:ext>
            </a:extLst>
          </p:cNvPr>
          <p:cNvSpPr/>
          <p:nvPr/>
        </p:nvSpPr>
        <p:spPr>
          <a:xfrm>
            <a:off x="528278" y="1042988"/>
            <a:ext cx="8096249" cy="166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SCREEN_WIDTH / UNIT;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FA9653-99FE-9529-39DE-185A9DFA956F}"/>
              </a:ext>
            </a:extLst>
          </p:cNvPr>
          <p:cNvSpPr/>
          <p:nvPr/>
        </p:nvSpPr>
        <p:spPr>
          <a:xfrm>
            <a:off x="790575" y="1304925"/>
            <a:ext cx="7581900" cy="2375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DCA4D3-95FD-1BEF-F2EF-A9B7AFFE2AF7}"/>
              </a:ext>
            </a:extLst>
          </p:cNvPr>
          <p:cNvSpPr/>
          <p:nvPr/>
        </p:nvSpPr>
        <p:spPr>
          <a:xfrm>
            <a:off x="788813" y="1304925"/>
            <a:ext cx="7583662" cy="2297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j = 0; j &lt; SCREEN_HEIGHT / UNIT;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j++</a:t>
            </a:r>
            <a:endParaRPr lang="en-US" altLang="ko-KR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1C01EEFC-09FD-59C2-747F-1889345D78D1}"/>
              </a:ext>
            </a:extLst>
          </p:cNvPr>
          <p:cNvSpPr/>
          <p:nvPr/>
        </p:nvSpPr>
        <p:spPr>
          <a:xfrm>
            <a:off x="3376253" y="1664805"/>
            <a:ext cx="2400300" cy="28098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][j]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97957B-E0AE-23BD-BB2B-05430E2E315D}"/>
              </a:ext>
            </a:extLst>
          </p:cNvPr>
          <p:cNvSpPr/>
          <p:nvPr/>
        </p:nvSpPr>
        <p:spPr>
          <a:xfrm>
            <a:off x="1774498" y="1684819"/>
            <a:ext cx="842963" cy="2297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continue;</a:t>
            </a:r>
          </a:p>
        </p:txBody>
      </p:sp>
      <p:sp>
        <p:nvSpPr>
          <p:cNvPr id="19" name="순서도: 종속 처리 18">
            <a:extLst>
              <a:ext uri="{FF2B5EF4-FFF2-40B4-BE49-F238E27FC236}">
                <a16:creationId xmlns:a16="http://schemas.microsoft.com/office/drawing/2014/main" id="{D6785533-EB1E-51AD-6EF3-1B02EC5532FC}"/>
              </a:ext>
            </a:extLst>
          </p:cNvPr>
          <p:cNvSpPr/>
          <p:nvPr/>
        </p:nvSpPr>
        <p:spPr>
          <a:xfrm>
            <a:off x="2059420" y="2284170"/>
            <a:ext cx="5033963" cy="229729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LinkNode* node = createLinkNode(map[i][j].ani);</a:t>
            </a:r>
          </a:p>
        </p:txBody>
      </p:sp>
      <p:sp>
        <p:nvSpPr>
          <p:cNvPr id="20" name="순서도: 종속 처리 19">
            <a:extLst>
              <a:ext uri="{FF2B5EF4-FFF2-40B4-BE49-F238E27FC236}">
                <a16:creationId xmlns:a16="http://schemas.microsoft.com/office/drawing/2014/main" id="{46C1BF1E-17BA-E011-786B-4BC125CCEF1B}"/>
              </a:ext>
            </a:extLst>
          </p:cNvPr>
          <p:cNvSpPr/>
          <p:nvPr/>
        </p:nvSpPr>
        <p:spPr>
          <a:xfrm>
            <a:off x="1645082" y="2717284"/>
            <a:ext cx="5862638" cy="229729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pushLinkNode(&amp;animationsList[RENDER_LIST_MAP_ID], node);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2BBC661-D0E6-6464-03A8-70D738F3C99A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2617461" y="1799684"/>
            <a:ext cx="758792" cy="5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85BB20B-50AB-8E0D-A2F3-37297AB8C189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4576402" y="1945793"/>
            <a:ext cx="1" cy="338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B38A639-13CF-B244-51B9-35CAC4896E69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4576401" y="2513899"/>
            <a:ext cx="1" cy="203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3E94F42-FAB5-EA68-6348-167BD0D4D50C}"/>
              </a:ext>
            </a:extLst>
          </p:cNvPr>
          <p:cNvCxnSpPr>
            <a:stCxn id="20" idx="2"/>
            <a:endCxn id="15" idx="2"/>
          </p:cNvCxnSpPr>
          <p:nvPr/>
        </p:nvCxnSpPr>
        <p:spPr>
          <a:xfrm>
            <a:off x="4576401" y="2947013"/>
            <a:ext cx="5124" cy="733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A56D0AE-3127-F036-0F14-F9594DD40D86}"/>
              </a:ext>
            </a:extLst>
          </p:cNvPr>
          <p:cNvCxnSpPr>
            <a:stCxn id="13" idx="4"/>
            <a:endCxn id="14" idx="0"/>
          </p:cNvCxnSpPr>
          <p:nvPr/>
        </p:nvCxnSpPr>
        <p:spPr>
          <a:xfrm>
            <a:off x="4576403" y="925066"/>
            <a:ext cx="0" cy="117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4806EAB-F6BB-3AA7-A2C1-F73AF99B31E0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1128714" y="1799684"/>
            <a:ext cx="645784" cy="18808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8565E49-8348-D20C-ECD2-CD12840F590C}"/>
              </a:ext>
            </a:extLst>
          </p:cNvPr>
          <p:cNvSpPr txBox="1"/>
          <p:nvPr/>
        </p:nvSpPr>
        <p:spPr>
          <a:xfrm>
            <a:off x="4073491" y="2002826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125DAA-873A-6E7C-7935-411A2E46BEC3}"/>
              </a:ext>
            </a:extLst>
          </p:cNvPr>
          <p:cNvSpPr txBox="1"/>
          <p:nvPr/>
        </p:nvSpPr>
        <p:spPr>
          <a:xfrm>
            <a:off x="2808621" y="1586961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8" name="타원 37">
            <a:hlinkClick r:id="rId3" action="ppaction://hlinksldjump"/>
            <a:extLst>
              <a:ext uri="{FF2B5EF4-FFF2-40B4-BE49-F238E27FC236}">
                <a16:creationId xmlns:a16="http://schemas.microsoft.com/office/drawing/2014/main" id="{697ECFD8-C5D3-1D1C-B046-3B93793438BB}"/>
              </a:ext>
            </a:extLst>
          </p:cNvPr>
          <p:cNvSpPr/>
          <p:nvPr/>
        </p:nvSpPr>
        <p:spPr>
          <a:xfrm>
            <a:off x="4268337" y="3925582"/>
            <a:ext cx="626375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</a:t>
            </a:r>
            <a:endParaRPr lang="ko-KR" altLang="en-US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EE2A586-B910-9657-697D-2F4F8FBFAA26}"/>
              </a:ext>
            </a:extLst>
          </p:cNvPr>
          <p:cNvCxnSpPr>
            <a:stCxn id="15" idx="2"/>
            <a:endCxn id="38" idx="0"/>
          </p:cNvCxnSpPr>
          <p:nvPr/>
        </p:nvCxnSpPr>
        <p:spPr>
          <a:xfrm>
            <a:off x="4581525" y="3680483"/>
            <a:ext cx="0" cy="245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7677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Bullet*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createBullet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(Snake* owner, Weapon* parent, int x, int y, double rad, team, Animation* ani)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41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BC66C-FAC4-7AC2-DEB7-DEDF46B34F59}"/>
              </a:ext>
            </a:extLst>
          </p:cNvPr>
          <p:cNvSpPr txBox="1"/>
          <p:nvPr/>
        </p:nvSpPr>
        <p:spPr>
          <a:xfrm>
            <a:off x="472745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76AB9-2865-62D7-6BCE-68C0DB2868F1}"/>
              </a:ext>
            </a:extLst>
          </p:cNvPr>
          <p:cNvSpPr txBox="1"/>
          <p:nvPr/>
        </p:nvSpPr>
        <p:spPr>
          <a:xfrm>
            <a:off x="949800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D0E4D1-5210-3720-250B-767B06AA0EBD}"/>
              </a:ext>
            </a:extLst>
          </p:cNvPr>
          <p:cNvSpPr/>
          <p:nvPr/>
        </p:nvSpPr>
        <p:spPr>
          <a:xfrm>
            <a:off x="1685199" y="1225885"/>
            <a:ext cx="6067425" cy="43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Bullet* bullet = malloc(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(Bullet));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*bullet = (Bullet){parent, x, y, team, owner, rad, malloc(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(Animation))};</a:t>
            </a:r>
          </a:p>
        </p:txBody>
      </p:sp>
      <p:sp>
        <p:nvSpPr>
          <p:cNvPr id="13" name="순서도: 종속 처리 12">
            <a:extLst>
              <a:ext uri="{FF2B5EF4-FFF2-40B4-BE49-F238E27FC236}">
                <a16:creationId xmlns:a16="http://schemas.microsoft.com/office/drawing/2014/main" id="{FE3970A0-29E3-4DB9-FF30-84BC9FC639BE}"/>
              </a:ext>
            </a:extLst>
          </p:cNvPr>
          <p:cNvSpPr/>
          <p:nvPr/>
        </p:nvSpPr>
        <p:spPr>
          <a:xfrm>
            <a:off x="2678180" y="2033587"/>
            <a:ext cx="4081462" cy="25814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copyAnimation(ani, bullet-&gt;ani);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143619-9A1C-B5A6-D4D9-D73C583AFEB2}"/>
              </a:ext>
            </a:extLst>
          </p:cNvPr>
          <p:cNvSpPr/>
          <p:nvPr/>
        </p:nvSpPr>
        <p:spPr>
          <a:xfrm>
            <a:off x="3261950" y="2746045"/>
            <a:ext cx="2913924" cy="689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bullet-&gt;ani-&gt;x = x;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bullet-&gt;ani-&gt;y = y;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bullet-&gt;ani-&gt;angle = rad * 180 / PI;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bullet;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C19391B-668E-F561-7327-1475E10A8ACE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478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014A7B5-7AD6-E499-B3C3-645C6903B015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18911" y="1664035"/>
            <a:ext cx="1" cy="369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3CAC3D6-0AE9-7362-DD15-F6B98750884D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718911" y="2291734"/>
            <a:ext cx="1" cy="454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AAD8E8F-F900-17B9-FA2F-0EE05632245A}"/>
              </a:ext>
            </a:extLst>
          </p:cNvPr>
          <p:cNvCxnSpPr>
            <a:stCxn id="14" idx="2"/>
            <a:endCxn id="10" idx="0"/>
          </p:cNvCxnSpPr>
          <p:nvPr/>
        </p:nvCxnSpPr>
        <p:spPr>
          <a:xfrm>
            <a:off x="4718912" y="3435396"/>
            <a:ext cx="0" cy="2657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6901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moveBullet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(Bullet* bullet)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42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BC66C-FAC4-7AC2-DEB7-DEDF46B34F59}"/>
              </a:ext>
            </a:extLst>
          </p:cNvPr>
          <p:cNvSpPr txBox="1"/>
          <p:nvPr/>
        </p:nvSpPr>
        <p:spPr>
          <a:xfrm>
            <a:off x="472745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76AB9-2865-62D7-6BCE-68C0DB2868F1}"/>
              </a:ext>
            </a:extLst>
          </p:cNvPr>
          <p:cNvSpPr txBox="1"/>
          <p:nvPr/>
        </p:nvSpPr>
        <p:spPr>
          <a:xfrm>
            <a:off x="949800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874382-4B98-4C78-EC5A-A01E78709B20}"/>
              </a:ext>
            </a:extLst>
          </p:cNvPr>
          <p:cNvSpPr/>
          <p:nvPr/>
        </p:nvSpPr>
        <p:spPr>
          <a:xfrm>
            <a:off x="2234098" y="1333500"/>
            <a:ext cx="4969628" cy="938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speed = bullet-&gt;parent-&gt;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bulletSpeed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bullet-&gt;x += cos(bullet-&gt;rad) * speed;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bullet-&gt;y += sin(bullet-&gt;rad) * speed;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bullet-&gt;ani-&gt;x = bullet-&gt;x;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bullet-&gt;ani-&gt;y = bullet-&gt;y;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90B6539-1B26-8CEF-05BD-05D8C7597574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58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696C4B0-6718-B634-2841-1E84ECD5C3E0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2271713"/>
            <a:ext cx="0" cy="3821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457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destroyBullet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(Bullet* bullet)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43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BC66C-FAC4-7AC2-DEB7-DEDF46B34F59}"/>
              </a:ext>
            </a:extLst>
          </p:cNvPr>
          <p:cNvSpPr txBox="1"/>
          <p:nvPr/>
        </p:nvSpPr>
        <p:spPr>
          <a:xfrm>
            <a:off x="472745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76AB9-2865-62D7-6BCE-68C0DB2868F1}"/>
              </a:ext>
            </a:extLst>
          </p:cNvPr>
          <p:cNvSpPr txBox="1"/>
          <p:nvPr/>
        </p:nvSpPr>
        <p:spPr>
          <a:xfrm>
            <a:off x="949800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B7A28-EE2D-269C-384B-E0F8CE789D84}"/>
              </a:ext>
            </a:extLst>
          </p:cNvPr>
          <p:cNvSpPr/>
          <p:nvPr/>
        </p:nvSpPr>
        <p:spPr>
          <a:xfrm>
            <a:off x="4147412" y="1299192"/>
            <a:ext cx="1143000" cy="320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free(bullet);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A590EF5-77B7-7F61-4933-5F8DEE55E377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551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A413617-D1EA-30CD-E2C6-8EDCDF5A78DC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1619251"/>
            <a:ext cx="0" cy="4473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8524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playBgm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(int id)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44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BC66C-FAC4-7AC2-DEB7-DEDF46B34F59}"/>
              </a:ext>
            </a:extLst>
          </p:cNvPr>
          <p:cNvSpPr txBox="1"/>
          <p:nvPr/>
        </p:nvSpPr>
        <p:spPr>
          <a:xfrm>
            <a:off x="4302878" y="1876178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76AB9-2865-62D7-6BCE-68C0DB2868F1}"/>
              </a:ext>
            </a:extLst>
          </p:cNvPr>
          <p:cNvSpPr txBox="1"/>
          <p:nvPr/>
        </p:nvSpPr>
        <p:spPr>
          <a:xfrm>
            <a:off x="949800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1C83B5F5-1DEA-9C74-B7DB-BA52B8C2CC8D}"/>
              </a:ext>
            </a:extLst>
          </p:cNvPr>
          <p:cNvSpPr/>
          <p:nvPr/>
        </p:nvSpPr>
        <p:spPr>
          <a:xfrm>
            <a:off x="3421131" y="1046779"/>
            <a:ext cx="2595562" cy="31908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nowBgmId == id</a:t>
            </a:r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CDC75E62-F256-7359-7F1F-8DBA3B5AFEE8}"/>
              </a:ext>
            </a:extLst>
          </p:cNvPr>
          <p:cNvSpPr/>
          <p:nvPr/>
        </p:nvSpPr>
        <p:spPr>
          <a:xfrm>
            <a:off x="3394937" y="1618031"/>
            <a:ext cx="2647950" cy="25814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nowBgmId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== -1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E11645-4F67-DF01-F048-56569432E0B2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299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F4BCA7F-1AA6-8C9E-3A4B-E9996FC8A2F8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4718912" y="1365866"/>
            <a:ext cx="0" cy="252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25C515-D043-4FDC-4C9A-7F8DF48C6E0C}"/>
              </a:ext>
            </a:extLst>
          </p:cNvPr>
          <p:cNvSpPr/>
          <p:nvPr/>
        </p:nvSpPr>
        <p:spPr>
          <a:xfrm>
            <a:off x="2048384" y="1075517"/>
            <a:ext cx="665517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return;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8132E1-A304-6BF3-87C1-309B68619701}"/>
              </a:ext>
            </a:extLst>
          </p:cNvPr>
          <p:cNvCxnSpPr>
            <a:stCxn id="6" idx="1"/>
            <a:endCxn id="19" idx="3"/>
          </p:cNvCxnSpPr>
          <p:nvPr/>
        </p:nvCxnSpPr>
        <p:spPr>
          <a:xfrm flipH="1" flipV="1">
            <a:off x="2713901" y="1206322"/>
            <a:ext cx="70723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순서도: 종속 처리 21">
            <a:extLst>
              <a:ext uri="{FF2B5EF4-FFF2-40B4-BE49-F238E27FC236}">
                <a16:creationId xmlns:a16="http://schemas.microsoft.com/office/drawing/2014/main" id="{A234708F-3CE5-EC5E-6EC2-169336F1B05C}"/>
              </a:ext>
            </a:extLst>
          </p:cNvPr>
          <p:cNvSpPr/>
          <p:nvPr/>
        </p:nvSpPr>
        <p:spPr>
          <a:xfrm>
            <a:off x="3166337" y="2214546"/>
            <a:ext cx="3105150" cy="258141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Mix_PlayMusic(bgms[id], -1);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BBD4B58-E809-501E-1F08-00AD5E37745F}"/>
              </a:ext>
            </a:extLst>
          </p:cNvPr>
          <p:cNvCxnSpPr>
            <a:stCxn id="13" idx="2"/>
            <a:endCxn id="22" idx="0"/>
          </p:cNvCxnSpPr>
          <p:nvPr/>
        </p:nvCxnSpPr>
        <p:spPr>
          <a:xfrm>
            <a:off x="4718912" y="1876178"/>
            <a:ext cx="0" cy="338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순서도: 종속 처리 24">
            <a:extLst>
              <a:ext uri="{FF2B5EF4-FFF2-40B4-BE49-F238E27FC236}">
                <a16:creationId xmlns:a16="http://schemas.microsoft.com/office/drawing/2014/main" id="{BD6C8CF3-0A1F-8B83-1EBE-893E3C9BE836}"/>
              </a:ext>
            </a:extLst>
          </p:cNvPr>
          <p:cNvSpPr/>
          <p:nvPr/>
        </p:nvSpPr>
        <p:spPr>
          <a:xfrm>
            <a:off x="2133129" y="2792119"/>
            <a:ext cx="5171566" cy="25814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Mix_FadeInMusic(bgms[id], -1, BGM_FADE_DURATION);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BCE520-CFB2-A773-5C0C-8F135087FC8A}"/>
              </a:ext>
            </a:extLst>
          </p:cNvPr>
          <p:cNvSpPr/>
          <p:nvPr/>
        </p:nvSpPr>
        <p:spPr>
          <a:xfrm>
            <a:off x="4109312" y="3435396"/>
            <a:ext cx="1219200" cy="242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nowBgmId = id;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CC567C1-C884-20CB-EC66-B6E5C7FA60D3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18912" y="3050259"/>
            <a:ext cx="0" cy="385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891EFA7-1127-7467-224F-AD4ED419AED9}"/>
              </a:ext>
            </a:extLst>
          </p:cNvPr>
          <p:cNvCxnSpPr>
            <a:stCxn id="19" idx="1"/>
            <a:endCxn id="10" idx="1"/>
          </p:cNvCxnSpPr>
          <p:nvPr/>
        </p:nvCxnSpPr>
        <p:spPr>
          <a:xfrm rot="10800000" flipH="1" flipV="1">
            <a:off x="2048384" y="1206321"/>
            <a:ext cx="2079978" cy="5015513"/>
          </a:xfrm>
          <a:prstGeom prst="bentConnector3">
            <a:avLst>
              <a:gd name="adj1" fmla="val -5953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B13ED35C-0555-19ED-BACD-3E3AA6A584FE}"/>
              </a:ext>
            </a:extLst>
          </p:cNvPr>
          <p:cNvCxnSpPr>
            <a:stCxn id="13" idx="1"/>
            <a:endCxn id="25" idx="1"/>
          </p:cNvCxnSpPr>
          <p:nvPr/>
        </p:nvCxnSpPr>
        <p:spPr>
          <a:xfrm rot="10800000" flipV="1">
            <a:off x="2133129" y="1747105"/>
            <a:ext cx="1261808" cy="1174084"/>
          </a:xfrm>
          <a:prstGeom prst="bentConnector3">
            <a:avLst>
              <a:gd name="adj1" fmla="val 11811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C2F2F12-A5B1-7C6D-988A-B6BCE661A39E}"/>
              </a:ext>
            </a:extLst>
          </p:cNvPr>
          <p:cNvCxnSpPr>
            <a:stCxn id="22" idx="3"/>
            <a:endCxn id="28" idx="3"/>
          </p:cNvCxnSpPr>
          <p:nvPr/>
        </p:nvCxnSpPr>
        <p:spPr>
          <a:xfrm flipH="1">
            <a:off x="5328512" y="2343617"/>
            <a:ext cx="942975" cy="1212984"/>
          </a:xfrm>
          <a:prstGeom prst="bentConnector3">
            <a:avLst>
              <a:gd name="adj1" fmla="val -14393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2C9D83-6531-7693-C186-589E676166C9}"/>
              </a:ext>
            </a:extLst>
          </p:cNvPr>
          <p:cNvSpPr txBox="1"/>
          <p:nvPr/>
        </p:nvSpPr>
        <p:spPr>
          <a:xfrm>
            <a:off x="4239487" y="1394777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624A9E-BC3F-AF43-D821-D01E9EEF073A}"/>
              </a:ext>
            </a:extLst>
          </p:cNvPr>
          <p:cNvSpPr txBox="1"/>
          <p:nvPr/>
        </p:nvSpPr>
        <p:spPr>
          <a:xfrm>
            <a:off x="2885141" y="1512205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75479F-9314-7405-DF30-EEF8AEA567E2}"/>
              </a:ext>
            </a:extLst>
          </p:cNvPr>
          <p:cNvSpPr txBox="1"/>
          <p:nvPr/>
        </p:nvSpPr>
        <p:spPr>
          <a:xfrm>
            <a:off x="2967257" y="886070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FC47924-D3E0-B835-4726-EABD94879B0B}"/>
              </a:ext>
            </a:extLst>
          </p:cNvPr>
          <p:cNvCxnSpPr>
            <a:stCxn id="28" idx="2"/>
            <a:endCxn id="10" idx="0"/>
          </p:cNvCxnSpPr>
          <p:nvPr/>
        </p:nvCxnSpPr>
        <p:spPr>
          <a:xfrm>
            <a:off x="4718912" y="3677806"/>
            <a:ext cx="0" cy="2414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4201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stopBgm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45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BC66C-FAC4-7AC2-DEB7-DEDF46B34F59}"/>
              </a:ext>
            </a:extLst>
          </p:cNvPr>
          <p:cNvSpPr txBox="1"/>
          <p:nvPr/>
        </p:nvSpPr>
        <p:spPr>
          <a:xfrm>
            <a:off x="472745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76AB9-2865-62D7-6BCE-68C0DB2868F1}"/>
              </a:ext>
            </a:extLst>
          </p:cNvPr>
          <p:cNvSpPr txBox="1"/>
          <p:nvPr/>
        </p:nvSpPr>
        <p:spPr>
          <a:xfrm>
            <a:off x="949800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A4FC6AC6-0A7C-21A8-1F06-0CD5F3C8644B}"/>
              </a:ext>
            </a:extLst>
          </p:cNvPr>
          <p:cNvSpPr/>
          <p:nvPr/>
        </p:nvSpPr>
        <p:spPr>
          <a:xfrm>
            <a:off x="2792480" y="1995487"/>
            <a:ext cx="3852863" cy="414338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v-SE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Mix_FadeOutMusic(BGM_FADE_DURATION);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7DF6817-F58D-16C7-2CBA-73F583036C51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1247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810E884-6906-F0F6-F204-B3F8DED7EA33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2409825"/>
            <a:ext cx="0" cy="3682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0365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randomBgm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46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BC66C-FAC4-7AC2-DEB7-DEDF46B34F59}"/>
              </a:ext>
            </a:extLst>
          </p:cNvPr>
          <p:cNvSpPr txBox="1"/>
          <p:nvPr/>
        </p:nvSpPr>
        <p:spPr>
          <a:xfrm>
            <a:off x="472745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76AB9-2865-62D7-6BCE-68C0DB2868F1}"/>
              </a:ext>
            </a:extLst>
          </p:cNvPr>
          <p:cNvSpPr txBox="1"/>
          <p:nvPr/>
        </p:nvSpPr>
        <p:spPr>
          <a:xfrm>
            <a:off x="949800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DBF616A1-768B-7C33-A391-F928AAB9CB2E}"/>
              </a:ext>
            </a:extLst>
          </p:cNvPr>
          <p:cNvSpPr/>
          <p:nvPr/>
        </p:nvSpPr>
        <p:spPr>
          <a:xfrm>
            <a:off x="2947988" y="2108255"/>
            <a:ext cx="3557587" cy="23489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playBgm(randInt(1, bgmNums - 1));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AFB7F68-2D4F-B20B-74FF-1C6C04FBC3B5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7870" cy="1360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D9AB606-F95D-FC9A-601C-03E1C3453417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4718912" y="2343150"/>
            <a:ext cx="7870" cy="3749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190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playAudio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(int id)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47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BC66C-FAC4-7AC2-DEB7-DEDF46B34F59}"/>
              </a:ext>
            </a:extLst>
          </p:cNvPr>
          <p:cNvSpPr txBox="1"/>
          <p:nvPr/>
        </p:nvSpPr>
        <p:spPr>
          <a:xfrm>
            <a:off x="4210880" y="1811597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76AB9-2865-62D7-6BCE-68C0DB2868F1}"/>
              </a:ext>
            </a:extLst>
          </p:cNvPr>
          <p:cNvSpPr txBox="1"/>
          <p:nvPr/>
        </p:nvSpPr>
        <p:spPr>
          <a:xfrm>
            <a:off x="3131025" y="118095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F2D44438-B877-F802-C00F-81BFE2B9B6B9}"/>
              </a:ext>
            </a:extLst>
          </p:cNvPr>
          <p:cNvSpPr/>
          <p:nvPr/>
        </p:nvSpPr>
        <p:spPr>
          <a:xfrm>
            <a:off x="3802131" y="1204913"/>
            <a:ext cx="1833562" cy="4048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id &gt;= 0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598140-4457-4419-F259-9B3E05B68FA4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457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95F04C2-B3FA-34AC-6FFD-88F77B733455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4718912" y="1609725"/>
            <a:ext cx="0" cy="672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475523B-3A24-45CB-4AC6-0534A89F6FA4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>
            <a:off x="4718912" y="2540152"/>
            <a:ext cx="0" cy="3552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순서도: 종속 처리 20">
            <a:extLst>
              <a:ext uri="{FF2B5EF4-FFF2-40B4-BE49-F238E27FC236}">
                <a16:creationId xmlns:a16="http://schemas.microsoft.com/office/drawing/2014/main" id="{32B42C80-4412-CB3D-0063-48F8133E8406}"/>
              </a:ext>
            </a:extLst>
          </p:cNvPr>
          <p:cNvSpPr/>
          <p:nvPr/>
        </p:nvSpPr>
        <p:spPr>
          <a:xfrm>
            <a:off x="2830034" y="2282005"/>
            <a:ext cx="3777755" cy="25814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Mix_PlayChannel(-1, sounds[id], 0);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9056A03-30A9-CE04-9B6C-9E61CBA4EEAE}"/>
              </a:ext>
            </a:extLst>
          </p:cNvPr>
          <p:cNvCxnSpPr>
            <a:stCxn id="6" idx="1"/>
            <a:endCxn id="10" idx="1"/>
          </p:cNvCxnSpPr>
          <p:nvPr/>
        </p:nvCxnSpPr>
        <p:spPr>
          <a:xfrm rot="10800000" flipH="1" flipV="1">
            <a:off x="3802130" y="1407319"/>
            <a:ext cx="326231" cy="4814516"/>
          </a:xfrm>
          <a:prstGeom prst="bentConnector3">
            <a:avLst>
              <a:gd name="adj1" fmla="val -59416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1911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pauseSound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48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BC66C-FAC4-7AC2-DEB7-DEDF46B34F59}"/>
              </a:ext>
            </a:extLst>
          </p:cNvPr>
          <p:cNvSpPr txBox="1"/>
          <p:nvPr/>
        </p:nvSpPr>
        <p:spPr>
          <a:xfrm>
            <a:off x="472745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76AB9-2865-62D7-6BCE-68C0DB2868F1}"/>
              </a:ext>
            </a:extLst>
          </p:cNvPr>
          <p:cNvSpPr txBox="1"/>
          <p:nvPr/>
        </p:nvSpPr>
        <p:spPr>
          <a:xfrm>
            <a:off x="949800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1F1B932A-44D1-68E1-C516-39B0FE98CF5E}"/>
              </a:ext>
            </a:extLst>
          </p:cNvPr>
          <p:cNvSpPr/>
          <p:nvPr/>
        </p:nvSpPr>
        <p:spPr>
          <a:xfrm>
            <a:off x="3769478" y="1338263"/>
            <a:ext cx="1905000" cy="414338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Mix_Pause(-1);</a:t>
            </a:r>
          </a:p>
          <a:p>
            <a:r>
              <a:rPr lang="fr-FR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Mix_PauseMusic();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63ED2D-5613-AFE9-0AB4-350D39E0B5C1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3066" cy="590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E0BD6E8-4532-29A7-4A9D-CC3D1EAA571E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4718912" y="1752601"/>
            <a:ext cx="3066" cy="434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5776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resumeSound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49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BC66C-FAC4-7AC2-DEB7-DEDF46B34F59}"/>
              </a:ext>
            </a:extLst>
          </p:cNvPr>
          <p:cNvSpPr txBox="1"/>
          <p:nvPr/>
        </p:nvSpPr>
        <p:spPr>
          <a:xfrm>
            <a:off x="472745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76AB9-2865-62D7-6BCE-68C0DB2868F1}"/>
              </a:ext>
            </a:extLst>
          </p:cNvPr>
          <p:cNvSpPr txBox="1"/>
          <p:nvPr/>
        </p:nvSpPr>
        <p:spPr>
          <a:xfrm>
            <a:off x="949800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88B9534D-3F85-4670-F38D-A33EFDF59AB2}"/>
              </a:ext>
            </a:extLst>
          </p:cNvPr>
          <p:cNvSpPr/>
          <p:nvPr/>
        </p:nvSpPr>
        <p:spPr>
          <a:xfrm>
            <a:off x="3592581" y="1614489"/>
            <a:ext cx="2252662" cy="34290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Mix_Resume(-1);</a:t>
            </a:r>
          </a:p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Mix_ResumeMusic();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06055CE-11AF-DD4C-D646-D7F9D2A46373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866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34847A-139C-A522-E5FD-FCC6909F1F9A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1957389"/>
            <a:ext cx="0" cy="4135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14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updateMap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5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5B7CF3-207C-428E-8320-1575EDD73AAF}"/>
              </a:ext>
            </a:extLst>
          </p:cNvPr>
          <p:cNvSpPr/>
          <p:nvPr/>
        </p:nvSpPr>
        <p:spPr>
          <a:xfrm>
            <a:off x="2269191" y="1917700"/>
            <a:ext cx="4908550" cy="2101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트랩 블록 스파이크 </a:t>
            </a:r>
            <a:r>
              <a:rPr lang="en-US" altLang="ko-KR" sz="1100" dirty="0"/>
              <a:t>IN/OUT </a:t>
            </a:r>
            <a:r>
              <a:rPr lang="ko-KR" altLang="en-US" sz="1100" dirty="0"/>
              <a:t>업데이트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095F5F0-16F6-270E-6B3D-381F41BF0518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4718912" y="747767"/>
            <a:ext cx="4554" cy="1169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6ADDF19-17CB-FE96-A573-F452A75C9A7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4718912" y="4019550"/>
            <a:ext cx="4554" cy="2073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2628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trapVerdict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(Sprite* sprite)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50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BC66C-FAC4-7AC2-DEB7-DEDF46B34F59}"/>
              </a:ext>
            </a:extLst>
          </p:cNvPr>
          <p:cNvSpPr txBox="1"/>
          <p:nvPr/>
        </p:nvSpPr>
        <p:spPr>
          <a:xfrm>
            <a:off x="472745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76AB9-2865-62D7-6BCE-68C0DB2868F1}"/>
              </a:ext>
            </a:extLst>
          </p:cNvPr>
          <p:cNvSpPr txBox="1"/>
          <p:nvPr/>
        </p:nvSpPr>
        <p:spPr>
          <a:xfrm>
            <a:off x="949800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5F8AA45C-AD28-C0E2-35C3-6733A0F19A48}"/>
              </a:ext>
            </a:extLst>
          </p:cNvPr>
          <p:cNvSpPr/>
          <p:nvPr/>
        </p:nvSpPr>
        <p:spPr>
          <a:xfrm>
            <a:off x="2252663" y="922393"/>
            <a:ext cx="4953000" cy="19050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v-SE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SDL_Rect block, box = getSpriteFeetBox(sprite);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4E6A21-257F-4995-32C7-B772B5B5EC9B}"/>
              </a:ext>
            </a:extLst>
          </p:cNvPr>
          <p:cNvSpPr/>
          <p:nvPr/>
        </p:nvSpPr>
        <p:spPr>
          <a:xfrm>
            <a:off x="472745" y="1287519"/>
            <a:ext cx="8147380" cy="4181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338780-452E-568B-0B1F-EB107D67F45F}"/>
              </a:ext>
            </a:extLst>
          </p:cNvPr>
          <p:cNvSpPr/>
          <p:nvPr/>
        </p:nvSpPr>
        <p:spPr>
          <a:xfrm>
            <a:off x="472745" y="1287519"/>
            <a:ext cx="8147380" cy="168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dx = -1; dx &lt;= 1; dx++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86F12C-D2AF-6370-A3D6-FA9D4C0A0442}"/>
              </a:ext>
            </a:extLst>
          </p:cNvPr>
          <p:cNvSpPr/>
          <p:nvPr/>
        </p:nvSpPr>
        <p:spPr>
          <a:xfrm>
            <a:off x="1010270" y="1673723"/>
            <a:ext cx="7434262" cy="3792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A50705-92A0-8BFE-B6D6-F582525F0FAF}"/>
              </a:ext>
            </a:extLst>
          </p:cNvPr>
          <p:cNvSpPr/>
          <p:nvPr/>
        </p:nvSpPr>
        <p:spPr>
          <a:xfrm>
            <a:off x="1012032" y="1673723"/>
            <a:ext cx="7434262" cy="255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dy = -1; dy &lt;= 1; dy++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E4641E-AC95-65F7-FD12-A0F589CD04E7}"/>
              </a:ext>
            </a:extLst>
          </p:cNvPr>
          <p:cNvSpPr/>
          <p:nvPr/>
        </p:nvSpPr>
        <p:spPr>
          <a:xfrm>
            <a:off x="2992505" y="2104554"/>
            <a:ext cx="3452813" cy="298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xx = x / UNIT + dx, yy = y / UNIT + dy;</a:t>
            </a:r>
          </a:p>
        </p:txBody>
      </p:sp>
      <p:sp>
        <p:nvSpPr>
          <p:cNvPr id="18" name="순서도: 판단 17">
            <a:extLst>
              <a:ext uri="{FF2B5EF4-FFF2-40B4-BE49-F238E27FC236}">
                <a16:creationId xmlns:a16="http://schemas.microsoft.com/office/drawing/2014/main" id="{2B54088F-39B0-905D-9282-FA7EABF3B917}"/>
              </a:ext>
            </a:extLst>
          </p:cNvPr>
          <p:cNvSpPr/>
          <p:nvPr/>
        </p:nvSpPr>
        <p:spPr>
          <a:xfrm>
            <a:off x="2880010" y="2639579"/>
            <a:ext cx="3677801" cy="43054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v-SE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inr(xx, 0, n - 1) &amp;&amp; inr(yy, 0, m - 1)</a:t>
            </a:r>
          </a:p>
        </p:txBody>
      </p:sp>
      <p:sp>
        <p:nvSpPr>
          <p:cNvPr id="19" name="순서도: 종속 처리 18">
            <a:extLst>
              <a:ext uri="{FF2B5EF4-FFF2-40B4-BE49-F238E27FC236}">
                <a16:creationId xmlns:a16="http://schemas.microsoft.com/office/drawing/2014/main" id="{8DD8D1EC-4088-A864-7D68-64E5D8CF9374}"/>
              </a:ext>
            </a:extLst>
          </p:cNvPr>
          <p:cNvSpPr/>
          <p:nvPr/>
        </p:nvSpPr>
        <p:spPr>
          <a:xfrm>
            <a:off x="3256822" y="3253715"/>
            <a:ext cx="2924175" cy="20791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block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getMapRect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(xx,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yy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46E7DF9E-E29B-4572-1099-0918D3D99481}"/>
              </a:ext>
            </a:extLst>
          </p:cNvPr>
          <p:cNvSpPr/>
          <p:nvPr/>
        </p:nvSpPr>
        <p:spPr>
          <a:xfrm>
            <a:off x="2161446" y="3673911"/>
            <a:ext cx="5114926" cy="6174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RectRectCross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(&amp;box, &amp;block) &amp;&amp;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[xx][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yy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 &amp;&amp;map[xx][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yy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].bp == BLOCK_TRAP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A165C0B-8D07-6833-B6D3-DE1F26100DC2}"/>
              </a:ext>
            </a:extLst>
          </p:cNvPr>
          <p:cNvSpPr/>
          <p:nvPr/>
        </p:nvSpPr>
        <p:spPr>
          <a:xfrm>
            <a:off x="3502090" y="4522564"/>
            <a:ext cx="2433638" cy="223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 += map[xx][yy].enable + 1;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FF2BD83-6639-E8E0-AF85-13ECE277E4FE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4718911" y="2402775"/>
            <a:ext cx="1" cy="236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3C59EE7-390C-1E1F-18C7-E68B2E6A0636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4718910" y="3070121"/>
            <a:ext cx="1" cy="183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F892C8A-5216-BBCE-B604-BD2090D1329C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4718909" y="3461632"/>
            <a:ext cx="1" cy="212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A31D7CB-B740-42DD-B284-8E2C45EDF420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4718909" y="4291344"/>
            <a:ext cx="0" cy="231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EC4F7A-1FC0-055B-AFE6-C284121251EA}"/>
              </a:ext>
            </a:extLst>
          </p:cNvPr>
          <p:cNvSpPr/>
          <p:nvPr/>
        </p:nvSpPr>
        <p:spPr>
          <a:xfrm>
            <a:off x="4221412" y="5657254"/>
            <a:ext cx="994994" cy="214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ret;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154033D-D35F-3CDC-D86D-3FB091C548EC}"/>
              </a:ext>
            </a:extLst>
          </p:cNvPr>
          <p:cNvCxnSpPr>
            <a:stCxn id="21" idx="2"/>
            <a:endCxn id="15" idx="2"/>
          </p:cNvCxnSpPr>
          <p:nvPr/>
        </p:nvCxnSpPr>
        <p:spPr>
          <a:xfrm>
            <a:off x="4718909" y="4746401"/>
            <a:ext cx="8492" cy="719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789245-2C8C-3AC7-96B8-3BA73D712810}"/>
              </a:ext>
            </a:extLst>
          </p:cNvPr>
          <p:cNvCxnSpPr>
            <a:stCxn id="15" idx="2"/>
            <a:endCxn id="37" idx="0"/>
          </p:cNvCxnSpPr>
          <p:nvPr/>
        </p:nvCxnSpPr>
        <p:spPr>
          <a:xfrm flipH="1">
            <a:off x="4718909" y="5466317"/>
            <a:ext cx="8492" cy="190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A294F27-3A47-6E77-26E1-852E83D0623B}"/>
              </a:ext>
            </a:extLst>
          </p:cNvPr>
          <p:cNvCxnSpPr>
            <a:stCxn id="37" idx="2"/>
            <a:endCxn id="10" idx="0"/>
          </p:cNvCxnSpPr>
          <p:nvPr/>
        </p:nvCxnSpPr>
        <p:spPr>
          <a:xfrm>
            <a:off x="4718909" y="5871822"/>
            <a:ext cx="3" cy="220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2578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getPowerfulPlayer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51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BC66C-FAC4-7AC2-DEB7-DEDF46B34F59}"/>
              </a:ext>
            </a:extLst>
          </p:cNvPr>
          <p:cNvSpPr txBox="1"/>
          <p:nvPr/>
        </p:nvSpPr>
        <p:spPr>
          <a:xfrm>
            <a:off x="420228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76AB9-2865-62D7-6BCE-68C0DB2868F1}"/>
              </a:ext>
            </a:extLst>
          </p:cNvPr>
          <p:cNvSpPr txBox="1"/>
          <p:nvPr/>
        </p:nvSpPr>
        <p:spPr>
          <a:xfrm>
            <a:off x="949800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C9EAA2-7368-03B3-E5C6-404811A5709C}"/>
              </a:ext>
            </a:extLst>
          </p:cNvPr>
          <p:cNvSpPr/>
          <p:nvPr/>
        </p:nvSpPr>
        <p:spPr>
          <a:xfrm>
            <a:off x="899387" y="1420231"/>
            <a:ext cx="7639050" cy="1956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7392B4-80A8-B67D-5576-E2700DD772C2}"/>
              </a:ext>
            </a:extLst>
          </p:cNvPr>
          <p:cNvSpPr/>
          <p:nvPr/>
        </p:nvSpPr>
        <p:spPr>
          <a:xfrm>
            <a:off x="899387" y="1354616"/>
            <a:ext cx="7639050" cy="185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playersCount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BA3158-7D50-1ADF-5C1D-CF959AA03153}"/>
              </a:ext>
            </a:extLst>
          </p:cNvPr>
          <p:cNvSpPr/>
          <p:nvPr/>
        </p:nvSpPr>
        <p:spPr>
          <a:xfrm>
            <a:off x="3243364" y="938506"/>
            <a:ext cx="2951095" cy="23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maxNum = 0, mxCount = 0, id = -1;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2162D70-09D6-D498-0C6F-C43B53F511E1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4718912" y="747767"/>
            <a:ext cx="0" cy="190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49E86A-A4A9-AB50-8675-3539D468529E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>
            <a:off x="4718912" y="1173401"/>
            <a:ext cx="0" cy="181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41CF614-0359-6E9E-1448-916BA52C6B7B}"/>
              </a:ext>
            </a:extLst>
          </p:cNvPr>
          <p:cNvSpPr/>
          <p:nvPr/>
        </p:nvSpPr>
        <p:spPr>
          <a:xfrm>
            <a:off x="3516380" y="1626767"/>
            <a:ext cx="2405063" cy="157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num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]-&gt;num;</a:t>
            </a:r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AB738B9B-43DD-6367-E840-304FB7393D09}"/>
              </a:ext>
            </a:extLst>
          </p:cNvPr>
          <p:cNvSpPr/>
          <p:nvPr/>
        </p:nvSpPr>
        <p:spPr>
          <a:xfrm>
            <a:off x="3544954" y="1944187"/>
            <a:ext cx="2347913" cy="2248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num &gt; maxNum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39DE42-9886-FEB7-F193-0C781E3CDE54}"/>
              </a:ext>
            </a:extLst>
          </p:cNvPr>
          <p:cNvSpPr/>
          <p:nvPr/>
        </p:nvSpPr>
        <p:spPr>
          <a:xfrm>
            <a:off x="1690121" y="1830723"/>
            <a:ext cx="1185862" cy="451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maxNum = num;</a:t>
            </a:r>
          </a:p>
          <a:p>
            <a:r>
              <a:rPr lang="pt-BR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mxCount = 1;</a:t>
            </a:r>
          </a:p>
          <a:p>
            <a:r>
              <a:rPr lang="pt-BR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id = i;</a:t>
            </a: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A18696B8-6DD8-894D-38B8-F3971BC645FC}"/>
              </a:ext>
            </a:extLst>
          </p:cNvPr>
          <p:cNvSpPr/>
          <p:nvPr/>
        </p:nvSpPr>
        <p:spPr>
          <a:xfrm>
            <a:off x="3544953" y="2373541"/>
            <a:ext cx="2347913" cy="27622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num == maxNum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715CB63-BB43-0066-B79B-CFA714007292}"/>
              </a:ext>
            </a:extLst>
          </p:cNvPr>
          <p:cNvSpPr/>
          <p:nvPr/>
        </p:nvSpPr>
        <p:spPr>
          <a:xfrm>
            <a:off x="6550371" y="2402554"/>
            <a:ext cx="896164" cy="224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mxCount++;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8BFA99B-0863-1791-BC7E-94F52670D74E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4718911" y="1783774"/>
            <a:ext cx="1" cy="160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043C13A-1EE1-6553-5099-B2BE49AFC65F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4718910" y="2169078"/>
            <a:ext cx="1" cy="204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5F12ECB-88FF-38F9-A9C0-289B6FC6783C}"/>
              </a:ext>
            </a:extLst>
          </p:cNvPr>
          <p:cNvCxnSpPr>
            <a:stCxn id="21" idx="1"/>
            <a:endCxn id="22" idx="3"/>
          </p:cNvCxnSpPr>
          <p:nvPr/>
        </p:nvCxnSpPr>
        <p:spPr>
          <a:xfrm flipH="1">
            <a:off x="2875983" y="2056633"/>
            <a:ext cx="6689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910EA7F-3DAC-9F6D-D36C-617DA266EDD5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5892866" y="2511654"/>
            <a:ext cx="657505" cy="3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D927A01-FFCF-88D0-38AC-2BBCB12AF1D8}"/>
              </a:ext>
            </a:extLst>
          </p:cNvPr>
          <p:cNvCxnSpPr>
            <a:stCxn id="23" idx="2"/>
            <a:endCxn id="6" idx="2"/>
          </p:cNvCxnSpPr>
          <p:nvPr/>
        </p:nvCxnSpPr>
        <p:spPr>
          <a:xfrm>
            <a:off x="4718910" y="2649766"/>
            <a:ext cx="2" cy="726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FDEF376-EF82-9ED7-E1B0-939E2843ED80}"/>
              </a:ext>
            </a:extLst>
          </p:cNvPr>
          <p:cNvCxnSpPr>
            <a:stCxn id="22" idx="2"/>
          </p:cNvCxnSpPr>
          <p:nvPr/>
        </p:nvCxnSpPr>
        <p:spPr>
          <a:xfrm>
            <a:off x="2283052" y="2282542"/>
            <a:ext cx="0" cy="1094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46D07CF-1C9E-C7CA-CF69-707D7DB0F977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998453" y="2627445"/>
            <a:ext cx="0" cy="749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D05DE3B-FA86-E58B-BE43-93C3B16DBA1A}"/>
              </a:ext>
            </a:extLst>
          </p:cNvPr>
          <p:cNvSpPr txBox="1"/>
          <p:nvPr/>
        </p:nvSpPr>
        <p:spPr>
          <a:xfrm>
            <a:off x="4259648" y="2151737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A7760A-F44F-FF30-064D-DE0D25D830B0}"/>
              </a:ext>
            </a:extLst>
          </p:cNvPr>
          <p:cNvSpPr txBox="1"/>
          <p:nvPr/>
        </p:nvSpPr>
        <p:spPr>
          <a:xfrm>
            <a:off x="4223975" y="2745033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1EC422-62C3-5D46-A519-862650067292}"/>
              </a:ext>
            </a:extLst>
          </p:cNvPr>
          <p:cNvSpPr txBox="1"/>
          <p:nvPr/>
        </p:nvSpPr>
        <p:spPr>
          <a:xfrm>
            <a:off x="3035158" y="1766451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736F7E-2DA1-AEB3-B55A-B19434713298}"/>
              </a:ext>
            </a:extLst>
          </p:cNvPr>
          <p:cNvSpPr txBox="1"/>
          <p:nvPr/>
        </p:nvSpPr>
        <p:spPr>
          <a:xfrm>
            <a:off x="5899515" y="2243075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6812612-06D8-A198-669C-22524A8FD229}"/>
              </a:ext>
            </a:extLst>
          </p:cNvPr>
          <p:cNvSpPr/>
          <p:nvPr/>
        </p:nvSpPr>
        <p:spPr>
          <a:xfrm>
            <a:off x="2766285" y="3717808"/>
            <a:ext cx="3905248" cy="538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id != -1 &amp;&amp;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mxCount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== 1 ? 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[id]-&gt;num &gt;= AI_LOCK_LIMIT ? id : -1) 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: -1;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C1962C4-648B-A5F8-7A20-6B6CD960449A}"/>
              </a:ext>
            </a:extLst>
          </p:cNvPr>
          <p:cNvCxnSpPr>
            <a:stCxn id="6" idx="2"/>
            <a:endCxn id="54" idx="0"/>
          </p:cNvCxnSpPr>
          <p:nvPr/>
        </p:nvCxnSpPr>
        <p:spPr>
          <a:xfrm flipH="1">
            <a:off x="4718909" y="3376613"/>
            <a:ext cx="3" cy="341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C0C9FA4-BBB4-11BD-127A-AD8FDA39ECC4}"/>
              </a:ext>
            </a:extLst>
          </p:cNvPr>
          <p:cNvCxnSpPr>
            <a:stCxn id="54" idx="2"/>
            <a:endCxn id="10" idx="0"/>
          </p:cNvCxnSpPr>
          <p:nvPr/>
        </p:nvCxnSpPr>
        <p:spPr>
          <a:xfrm>
            <a:off x="4718909" y="4255971"/>
            <a:ext cx="3" cy="1836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238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balanceVerdict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(Sprite* sprite, int id)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52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BC66C-FAC4-7AC2-DEB7-DEDF46B34F59}"/>
              </a:ext>
            </a:extLst>
          </p:cNvPr>
          <p:cNvSpPr txBox="1"/>
          <p:nvPr/>
        </p:nvSpPr>
        <p:spPr>
          <a:xfrm>
            <a:off x="472745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76AB9-2865-62D7-6BCE-68C0DB2868F1}"/>
              </a:ext>
            </a:extLst>
          </p:cNvPr>
          <p:cNvSpPr txBox="1"/>
          <p:nvPr/>
        </p:nvSpPr>
        <p:spPr>
          <a:xfrm>
            <a:off x="949800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EB8878D2-7064-42F2-B846-88AD3CA88BD8}"/>
              </a:ext>
            </a:extLst>
          </p:cNvPr>
          <p:cNvSpPr/>
          <p:nvPr/>
        </p:nvSpPr>
        <p:spPr>
          <a:xfrm>
            <a:off x="3840230" y="1004888"/>
            <a:ext cx="1757363" cy="32005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id == -1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A80B7C-D657-77F1-846C-F03FABB84836}"/>
              </a:ext>
            </a:extLst>
          </p:cNvPr>
          <p:cNvSpPr/>
          <p:nvPr/>
        </p:nvSpPr>
        <p:spPr>
          <a:xfrm>
            <a:off x="2466976" y="1069667"/>
            <a:ext cx="833438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0;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75DF1D-4161-FAAD-464A-4C2D50AD2C9E}"/>
              </a:ext>
            </a:extLst>
          </p:cNvPr>
          <p:cNvCxnSpPr>
            <a:stCxn id="6" idx="1"/>
            <a:endCxn id="13" idx="3"/>
          </p:cNvCxnSpPr>
          <p:nvPr/>
        </p:nvCxnSpPr>
        <p:spPr>
          <a:xfrm flipH="1" flipV="1">
            <a:off x="3300414" y="1164917"/>
            <a:ext cx="53981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E11282A3-8A1D-3522-2BDA-B3CE68FFAD17}"/>
              </a:ext>
            </a:extLst>
          </p:cNvPr>
          <p:cNvSpPr/>
          <p:nvPr/>
        </p:nvSpPr>
        <p:spPr>
          <a:xfrm>
            <a:off x="3078230" y="1534642"/>
            <a:ext cx="3281362" cy="45297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[id]-&gt;sprites-&gt;head</a:t>
            </a:r>
          </a:p>
        </p:txBody>
      </p:sp>
      <p:sp>
        <p:nvSpPr>
          <p:cNvPr id="18" name="순서도: 판단 17">
            <a:extLst>
              <a:ext uri="{FF2B5EF4-FFF2-40B4-BE49-F238E27FC236}">
                <a16:creationId xmlns:a16="http://schemas.microsoft.com/office/drawing/2014/main" id="{012BEDE9-4D8C-41C6-68D8-02CBADEEA9A6}"/>
              </a:ext>
            </a:extLst>
          </p:cNvPr>
          <p:cNvSpPr/>
          <p:nvPr/>
        </p:nvSpPr>
        <p:spPr>
          <a:xfrm>
            <a:off x="2597217" y="2187352"/>
            <a:ext cx="4243388" cy="5191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player-&gt;x &lt; sprite-&gt;x &amp;&amp; sprite-&gt;direction == LEFT</a:t>
            </a:r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BE24A24F-510E-F09A-EF88-77221EB9C73E}"/>
              </a:ext>
            </a:extLst>
          </p:cNvPr>
          <p:cNvSpPr/>
          <p:nvPr/>
        </p:nvSpPr>
        <p:spPr>
          <a:xfrm>
            <a:off x="2491614" y="3019811"/>
            <a:ext cx="4454593" cy="37374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player-&gt;x &gt; sprite-&gt;x &amp;&amp; sprite-&gt;direction == RIGHT</a:t>
            </a:r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88E9076C-2436-E449-7612-ECACBE8F0B9B}"/>
              </a:ext>
            </a:extLst>
          </p:cNvPr>
          <p:cNvSpPr/>
          <p:nvPr/>
        </p:nvSpPr>
        <p:spPr>
          <a:xfrm>
            <a:off x="2556735" y="3619589"/>
            <a:ext cx="4324350" cy="50233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player-&gt;y &gt; sprite-&gt;y &amp;&amp; sprite-&gt;direction == DOWN</a:t>
            </a:r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A0D1A067-C135-0B7A-0EDE-7EFB28F5331A}"/>
              </a:ext>
            </a:extLst>
          </p:cNvPr>
          <p:cNvSpPr/>
          <p:nvPr/>
        </p:nvSpPr>
        <p:spPr>
          <a:xfrm>
            <a:off x="2597217" y="4328555"/>
            <a:ext cx="4243388" cy="50233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player-&gt;y &lt; sprite-&gt;y &amp;&amp; sprite-&gt;direction == UP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C73B201-8493-B0BF-719A-10322CE586BD}"/>
              </a:ext>
            </a:extLst>
          </p:cNvPr>
          <p:cNvCxnSpPr>
            <a:stCxn id="6" idx="2"/>
            <a:endCxn id="17" idx="0"/>
          </p:cNvCxnSpPr>
          <p:nvPr/>
        </p:nvCxnSpPr>
        <p:spPr>
          <a:xfrm flipH="1">
            <a:off x="4718911" y="1324947"/>
            <a:ext cx="1" cy="20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C8D58B7-ABAE-0209-58ED-B461F3AA7F64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257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000FBF6-7582-EF6D-B40B-92D9FD2F8DE7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4718911" y="1987617"/>
            <a:ext cx="0" cy="199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F4A5BB7-F42F-C0A3-E373-E8922408E5A6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4718911" y="2706464"/>
            <a:ext cx="0" cy="313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8DA9671-140B-3535-9748-0B6D62307CA5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4718910" y="3393553"/>
            <a:ext cx="1" cy="226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397A0C3-3937-DC46-E7B0-C8DC0EACA85B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4718910" y="4121919"/>
            <a:ext cx="1" cy="206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C5C1048-E12E-AABC-3A5C-613A8EAAFCEF}"/>
              </a:ext>
            </a:extLst>
          </p:cNvPr>
          <p:cNvCxnSpPr>
            <a:cxnSpLocks/>
            <a:stCxn id="21" idx="2"/>
            <a:endCxn id="36" idx="0"/>
          </p:cNvCxnSpPr>
          <p:nvPr/>
        </p:nvCxnSpPr>
        <p:spPr>
          <a:xfrm>
            <a:off x="4718911" y="4830885"/>
            <a:ext cx="3176" cy="421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631638-1230-E73B-41E0-45D3DF4FDD1A}"/>
              </a:ext>
            </a:extLst>
          </p:cNvPr>
          <p:cNvSpPr/>
          <p:nvPr/>
        </p:nvSpPr>
        <p:spPr>
          <a:xfrm>
            <a:off x="4245836" y="5252273"/>
            <a:ext cx="952501" cy="209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ret;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519D20D-F25E-9995-D1F6-CF7B6D79E0E8}"/>
              </a:ext>
            </a:extLst>
          </p:cNvPr>
          <p:cNvCxnSpPr>
            <a:stCxn id="36" idx="2"/>
            <a:endCxn id="10" idx="0"/>
          </p:cNvCxnSpPr>
          <p:nvPr/>
        </p:nvCxnSpPr>
        <p:spPr>
          <a:xfrm flipH="1">
            <a:off x="4718912" y="5461823"/>
            <a:ext cx="3175" cy="630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B8C724D-23CF-3889-2388-5A4E367F8E49}"/>
              </a:ext>
            </a:extLst>
          </p:cNvPr>
          <p:cNvSpPr/>
          <p:nvPr/>
        </p:nvSpPr>
        <p:spPr>
          <a:xfrm>
            <a:off x="1670542" y="4448915"/>
            <a:ext cx="625809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ret++;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BF03282-338E-75DE-A677-115039D00419}"/>
              </a:ext>
            </a:extLst>
          </p:cNvPr>
          <p:cNvSpPr/>
          <p:nvPr/>
        </p:nvSpPr>
        <p:spPr>
          <a:xfrm>
            <a:off x="7318041" y="3739949"/>
            <a:ext cx="625809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ret++;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63AA39C-7AB2-11A1-910C-342819A28419}"/>
              </a:ext>
            </a:extLst>
          </p:cNvPr>
          <p:cNvSpPr/>
          <p:nvPr/>
        </p:nvSpPr>
        <p:spPr>
          <a:xfrm>
            <a:off x="1568014" y="3075877"/>
            <a:ext cx="625809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ret++;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D637E92-8A10-3F5D-BC7F-3D5EEA493064}"/>
              </a:ext>
            </a:extLst>
          </p:cNvPr>
          <p:cNvSpPr/>
          <p:nvPr/>
        </p:nvSpPr>
        <p:spPr>
          <a:xfrm>
            <a:off x="7065954" y="2316103"/>
            <a:ext cx="625809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ret++;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0351C87-BF53-70F3-6C66-D3A015546053}"/>
              </a:ext>
            </a:extLst>
          </p:cNvPr>
          <p:cNvCxnSpPr>
            <a:cxnSpLocks/>
            <a:stCxn id="17" idx="1"/>
            <a:endCxn id="66" idx="3"/>
          </p:cNvCxnSpPr>
          <p:nvPr/>
        </p:nvCxnSpPr>
        <p:spPr>
          <a:xfrm flipH="1" flipV="1">
            <a:off x="2460523" y="1761129"/>
            <a:ext cx="6177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02254B4-59CD-8584-46A0-B3822AEF3472}"/>
              </a:ext>
            </a:extLst>
          </p:cNvPr>
          <p:cNvCxnSpPr>
            <a:stCxn id="18" idx="3"/>
            <a:endCxn id="45" idx="1"/>
          </p:cNvCxnSpPr>
          <p:nvPr/>
        </p:nvCxnSpPr>
        <p:spPr>
          <a:xfrm>
            <a:off x="6840605" y="2446908"/>
            <a:ext cx="2253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DCB0983-B145-3B50-8F5E-F075536471B3}"/>
              </a:ext>
            </a:extLst>
          </p:cNvPr>
          <p:cNvCxnSpPr>
            <a:stCxn id="19" idx="1"/>
            <a:endCxn id="44" idx="3"/>
          </p:cNvCxnSpPr>
          <p:nvPr/>
        </p:nvCxnSpPr>
        <p:spPr>
          <a:xfrm flipH="1">
            <a:off x="2193823" y="3206682"/>
            <a:ext cx="2977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F1BF258-2820-0A7E-30E5-2B28B17C8173}"/>
              </a:ext>
            </a:extLst>
          </p:cNvPr>
          <p:cNvCxnSpPr>
            <a:stCxn id="20" idx="3"/>
            <a:endCxn id="43" idx="1"/>
          </p:cNvCxnSpPr>
          <p:nvPr/>
        </p:nvCxnSpPr>
        <p:spPr>
          <a:xfrm>
            <a:off x="6881085" y="3870754"/>
            <a:ext cx="4369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373FB99-0B51-0C8A-3C24-A8014DD71CCC}"/>
              </a:ext>
            </a:extLst>
          </p:cNvPr>
          <p:cNvCxnSpPr>
            <a:stCxn id="21" idx="1"/>
            <a:endCxn id="42" idx="3"/>
          </p:cNvCxnSpPr>
          <p:nvPr/>
        </p:nvCxnSpPr>
        <p:spPr>
          <a:xfrm flipH="1">
            <a:off x="2296351" y="4579720"/>
            <a:ext cx="3008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0F689F24-FD60-CBE8-B897-EA16CAC5E157}"/>
              </a:ext>
            </a:extLst>
          </p:cNvPr>
          <p:cNvCxnSpPr>
            <a:stCxn id="45" idx="2"/>
            <a:endCxn id="19" idx="3"/>
          </p:cNvCxnSpPr>
          <p:nvPr/>
        </p:nvCxnSpPr>
        <p:spPr>
          <a:xfrm rot="5400000">
            <a:off x="6848049" y="2675871"/>
            <a:ext cx="628969" cy="4326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4CFE175F-4D1A-2DA8-84D1-7750FC7D7D47}"/>
              </a:ext>
            </a:extLst>
          </p:cNvPr>
          <p:cNvCxnSpPr>
            <a:stCxn id="44" idx="2"/>
            <a:endCxn id="20" idx="1"/>
          </p:cNvCxnSpPr>
          <p:nvPr/>
        </p:nvCxnSpPr>
        <p:spPr>
          <a:xfrm rot="16200000" flipH="1">
            <a:off x="1952194" y="3266212"/>
            <a:ext cx="533267" cy="6758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937E9E3E-7104-B016-1F78-A3A47CFE8CF3}"/>
              </a:ext>
            </a:extLst>
          </p:cNvPr>
          <p:cNvCxnSpPr>
            <a:stCxn id="43" idx="2"/>
            <a:endCxn id="21" idx="3"/>
          </p:cNvCxnSpPr>
          <p:nvPr/>
        </p:nvCxnSpPr>
        <p:spPr>
          <a:xfrm rot="5400000">
            <a:off x="6946696" y="3895469"/>
            <a:ext cx="578161" cy="7903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8A3B39C6-AA37-8112-D67F-618E8E62AD74}"/>
              </a:ext>
            </a:extLst>
          </p:cNvPr>
          <p:cNvCxnSpPr>
            <a:stCxn id="42" idx="2"/>
            <a:endCxn id="36" idx="1"/>
          </p:cNvCxnSpPr>
          <p:nvPr/>
        </p:nvCxnSpPr>
        <p:spPr>
          <a:xfrm rot="16200000" flipH="1">
            <a:off x="2791380" y="3902591"/>
            <a:ext cx="646523" cy="22623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FBE3531-347B-CA31-114A-375E62D45531}"/>
              </a:ext>
            </a:extLst>
          </p:cNvPr>
          <p:cNvSpPr/>
          <p:nvPr/>
        </p:nvSpPr>
        <p:spPr>
          <a:xfrm>
            <a:off x="1627085" y="1665879"/>
            <a:ext cx="833438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0;</a:t>
            </a: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DE173B76-F193-1314-23D0-93F38B6D3615}"/>
              </a:ext>
            </a:extLst>
          </p:cNvPr>
          <p:cNvCxnSpPr>
            <a:stCxn id="13" idx="1"/>
            <a:endCxn id="10" idx="1"/>
          </p:cNvCxnSpPr>
          <p:nvPr/>
        </p:nvCxnSpPr>
        <p:spPr>
          <a:xfrm rot="10800000" flipH="1" flipV="1">
            <a:off x="2466976" y="1164917"/>
            <a:ext cx="1661386" cy="5056918"/>
          </a:xfrm>
          <a:prstGeom prst="bentConnector3">
            <a:avLst>
              <a:gd name="adj1" fmla="val -9717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D65391C3-124B-7B5B-DA1B-F4BCE047A361}"/>
              </a:ext>
            </a:extLst>
          </p:cNvPr>
          <p:cNvCxnSpPr>
            <a:stCxn id="66" idx="1"/>
            <a:endCxn id="10" idx="1"/>
          </p:cNvCxnSpPr>
          <p:nvPr/>
        </p:nvCxnSpPr>
        <p:spPr>
          <a:xfrm rot="10800000" flipH="1" flipV="1">
            <a:off x="1627084" y="1761129"/>
            <a:ext cx="2501277" cy="4460706"/>
          </a:xfrm>
          <a:prstGeom prst="bentConnector3">
            <a:avLst>
              <a:gd name="adj1" fmla="val -312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790CBD2-C712-665E-4420-DF6CB70301A2}"/>
              </a:ext>
            </a:extLst>
          </p:cNvPr>
          <p:cNvSpPr txBox="1"/>
          <p:nvPr/>
        </p:nvSpPr>
        <p:spPr>
          <a:xfrm>
            <a:off x="4187430" y="3393553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F4B336-EFC7-78E7-FA74-D6CAF30A1539}"/>
              </a:ext>
            </a:extLst>
          </p:cNvPr>
          <p:cNvSpPr txBox="1"/>
          <p:nvPr/>
        </p:nvSpPr>
        <p:spPr>
          <a:xfrm>
            <a:off x="4145756" y="2689727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14FB77-940A-2C78-F814-8D0652A1AA64}"/>
              </a:ext>
            </a:extLst>
          </p:cNvPr>
          <p:cNvSpPr txBox="1"/>
          <p:nvPr/>
        </p:nvSpPr>
        <p:spPr>
          <a:xfrm>
            <a:off x="4169618" y="1943529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D4A62F-F954-4397-6EFA-6C877F33200E}"/>
              </a:ext>
            </a:extLst>
          </p:cNvPr>
          <p:cNvSpPr txBox="1"/>
          <p:nvPr/>
        </p:nvSpPr>
        <p:spPr>
          <a:xfrm>
            <a:off x="4250548" y="1300241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1246058-EEA8-FFAA-76F7-00AD4246D0B0}"/>
              </a:ext>
            </a:extLst>
          </p:cNvPr>
          <p:cNvSpPr txBox="1"/>
          <p:nvPr/>
        </p:nvSpPr>
        <p:spPr>
          <a:xfrm>
            <a:off x="4187249" y="4902980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FCE1F66-7F4C-CE9D-938D-AA5326D6D048}"/>
              </a:ext>
            </a:extLst>
          </p:cNvPr>
          <p:cNvSpPr txBox="1"/>
          <p:nvPr/>
        </p:nvSpPr>
        <p:spPr>
          <a:xfrm>
            <a:off x="4206383" y="4089209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B36286A-9DBF-18D6-B6A5-30860A976DB7}"/>
              </a:ext>
            </a:extLst>
          </p:cNvPr>
          <p:cNvSpPr txBox="1"/>
          <p:nvPr/>
        </p:nvSpPr>
        <p:spPr>
          <a:xfrm>
            <a:off x="3354107" y="887945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7BF4AA-3070-3E3B-D355-2539E7F2F617}"/>
              </a:ext>
            </a:extLst>
          </p:cNvPr>
          <p:cNvSpPr txBox="1"/>
          <p:nvPr/>
        </p:nvSpPr>
        <p:spPr>
          <a:xfrm>
            <a:off x="2582462" y="1468457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16B7EF0-DB85-F3BE-9FC9-5996E93A9A57}"/>
              </a:ext>
            </a:extLst>
          </p:cNvPr>
          <p:cNvSpPr txBox="1"/>
          <p:nvPr/>
        </p:nvSpPr>
        <p:spPr>
          <a:xfrm>
            <a:off x="6524524" y="2159429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F1535AB-8B6A-2809-42E5-932F57B97156}"/>
              </a:ext>
            </a:extLst>
          </p:cNvPr>
          <p:cNvSpPr txBox="1"/>
          <p:nvPr/>
        </p:nvSpPr>
        <p:spPr>
          <a:xfrm>
            <a:off x="2320637" y="2893121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A8DF8E1-5E8C-9142-4F0E-2D00780F0C2E}"/>
              </a:ext>
            </a:extLst>
          </p:cNvPr>
          <p:cNvSpPr txBox="1"/>
          <p:nvPr/>
        </p:nvSpPr>
        <p:spPr>
          <a:xfrm>
            <a:off x="2242374" y="430486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16419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testOneMove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(Snake* snake, Direction direction)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53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8698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BC66C-FAC4-7AC2-DEB7-DEDF46B34F59}"/>
              </a:ext>
            </a:extLst>
          </p:cNvPr>
          <p:cNvSpPr txBox="1"/>
          <p:nvPr/>
        </p:nvSpPr>
        <p:spPr>
          <a:xfrm>
            <a:off x="472745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76AB9-2865-62D7-6BCE-68C0DB2868F1}"/>
              </a:ext>
            </a:extLst>
          </p:cNvPr>
          <p:cNvSpPr txBox="1"/>
          <p:nvPr/>
        </p:nvSpPr>
        <p:spPr>
          <a:xfrm>
            <a:off x="949800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277C669B-2839-0DB8-5BA6-8B04BA812B2A}"/>
              </a:ext>
            </a:extLst>
          </p:cNvPr>
          <p:cNvSpPr/>
          <p:nvPr/>
        </p:nvSpPr>
        <p:spPr>
          <a:xfrm>
            <a:off x="2828198" y="885070"/>
            <a:ext cx="3781425" cy="18241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powerful = getPowerfulPlayer();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6552A8-D9D8-E767-EB78-FB3852A2E4A9}"/>
              </a:ext>
            </a:extLst>
          </p:cNvPr>
          <p:cNvSpPr/>
          <p:nvPr/>
        </p:nvSpPr>
        <p:spPr>
          <a:xfrm>
            <a:off x="787466" y="1271275"/>
            <a:ext cx="7862887" cy="4119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4" name="순서도: 종속 처리 13">
            <a:extLst>
              <a:ext uri="{FF2B5EF4-FFF2-40B4-BE49-F238E27FC236}">
                <a16:creationId xmlns:a16="http://schemas.microsoft.com/office/drawing/2014/main" id="{2D1A3765-A3A6-F59F-BCE9-37E2AF6B5418}"/>
              </a:ext>
            </a:extLst>
          </p:cNvPr>
          <p:cNvSpPr/>
          <p:nvPr/>
        </p:nvSpPr>
        <p:spPr>
          <a:xfrm>
            <a:off x="1657350" y="2676525"/>
            <a:ext cx="6438900" cy="120015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moveSprite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snakeHead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snake-&gt;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moveStep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updateAnimationOfSprite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snakeHead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crush -=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crushVerdict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snakeHead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false, true) * 1000;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trap -=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trapVerdict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snakeHead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playerBalance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balanceVerdict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snakeHead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powerful) * 10;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moveSprite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snakeHead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-snake-&gt;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moveStep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updateAnimationOfSprite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snakeHead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7D5AE8-9EF5-00DE-1537-BE4799FBCEF3}"/>
              </a:ext>
            </a:extLst>
          </p:cNvPr>
          <p:cNvSpPr/>
          <p:nvPr/>
        </p:nvSpPr>
        <p:spPr>
          <a:xfrm>
            <a:off x="785703" y="1271275"/>
            <a:ext cx="7864649" cy="195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i = 1; i &lt;= AI_PREDICT_STEPS; i++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EA7763-913E-1457-F37D-45F57EA5D882}"/>
              </a:ext>
            </a:extLst>
          </p:cNvPr>
          <p:cNvSpPr/>
          <p:nvPr/>
        </p:nvSpPr>
        <p:spPr>
          <a:xfrm>
            <a:off x="3290160" y="5681663"/>
            <a:ext cx="2857500" cy="219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trap + crush + playerBalance;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3C0073-DA5A-6C52-12AA-6E061BAA658B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4718910" y="5391151"/>
            <a:ext cx="0" cy="290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B5C5B1-D36C-FC68-95B1-BCB28110E7FB}"/>
              </a:ext>
            </a:extLst>
          </p:cNvPr>
          <p:cNvCxnSpPr>
            <a:stCxn id="16" idx="2"/>
            <a:endCxn id="10" idx="0"/>
          </p:cNvCxnSpPr>
          <p:nvPr/>
        </p:nvCxnSpPr>
        <p:spPr>
          <a:xfrm>
            <a:off x="4718910" y="5900738"/>
            <a:ext cx="2" cy="186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753AF43-D97D-9875-3159-28DC65EA6388}"/>
              </a:ext>
            </a:extLst>
          </p:cNvPr>
          <p:cNvCxnSpPr>
            <a:stCxn id="9" idx="2"/>
            <a:endCxn id="6" idx="0"/>
          </p:cNvCxnSpPr>
          <p:nvPr/>
        </p:nvCxnSpPr>
        <p:spPr>
          <a:xfrm flipH="1">
            <a:off x="4718911" y="747767"/>
            <a:ext cx="1" cy="137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E7F4034-98AC-02E7-DFC3-3E6D90ADDBD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 flipH="1">
            <a:off x="4718028" y="1067480"/>
            <a:ext cx="883" cy="203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4293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compareChoiceByValue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(const void* x, const void* y)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54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BC66C-FAC4-7AC2-DEB7-DEDF46B34F59}"/>
              </a:ext>
            </a:extLst>
          </p:cNvPr>
          <p:cNvSpPr txBox="1"/>
          <p:nvPr/>
        </p:nvSpPr>
        <p:spPr>
          <a:xfrm>
            <a:off x="472745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76AB9-2865-62D7-6BCE-68C0DB2868F1}"/>
              </a:ext>
            </a:extLst>
          </p:cNvPr>
          <p:cNvSpPr txBox="1"/>
          <p:nvPr/>
        </p:nvSpPr>
        <p:spPr>
          <a:xfrm>
            <a:off x="949800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408C67-790F-2102-AE23-5A41DEBDC4F3}"/>
              </a:ext>
            </a:extLst>
          </p:cNvPr>
          <p:cNvSpPr/>
          <p:nvPr/>
        </p:nvSpPr>
        <p:spPr>
          <a:xfrm>
            <a:off x="3580357" y="1357313"/>
            <a:ext cx="2276475" cy="319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const Choice *a = x, *b = y;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F29BC5-7242-311C-49D4-20B55D4F6F1B}"/>
              </a:ext>
            </a:extLst>
          </p:cNvPr>
          <p:cNvSpPr/>
          <p:nvPr/>
        </p:nvSpPr>
        <p:spPr>
          <a:xfrm>
            <a:off x="3599406" y="2208829"/>
            <a:ext cx="2238375" cy="242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b-&gt;value - a-&gt;value;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F6A33B8-E4B3-2B8C-44BA-57AEF1D63B38}"/>
              </a:ext>
            </a:extLst>
          </p:cNvPr>
          <p:cNvCxnSpPr>
            <a:stCxn id="9" idx="2"/>
            <a:endCxn id="6" idx="0"/>
          </p:cNvCxnSpPr>
          <p:nvPr/>
        </p:nvCxnSpPr>
        <p:spPr>
          <a:xfrm flipH="1">
            <a:off x="4718595" y="747767"/>
            <a:ext cx="317" cy="609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5FDB9F4-CFFF-0772-3C19-F11FE03B24DB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18594" y="1676401"/>
            <a:ext cx="1" cy="532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C2A49C8-F992-05B2-7FC3-A5E4F32172E5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4718594" y="2451717"/>
            <a:ext cx="318" cy="3641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740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AiInput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(Snake* snake)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55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BC66C-FAC4-7AC2-DEB7-DEDF46B34F59}"/>
              </a:ext>
            </a:extLst>
          </p:cNvPr>
          <p:cNvSpPr txBox="1"/>
          <p:nvPr/>
        </p:nvSpPr>
        <p:spPr>
          <a:xfrm>
            <a:off x="472745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76AB9-2865-62D7-6BCE-68C0DB2868F1}"/>
              </a:ext>
            </a:extLst>
          </p:cNvPr>
          <p:cNvSpPr txBox="1"/>
          <p:nvPr/>
        </p:nvSpPr>
        <p:spPr>
          <a:xfrm>
            <a:off x="949800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5BE5E912-2611-BFC1-3154-7872A855A58B}"/>
              </a:ext>
            </a:extLst>
          </p:cNvPr>
          <p:cNvSpPr/>
          <p:nvPr/>
        </p:nvSpPr>
        <p:spPr>
          <a:xfrm>
            <a:off x="1794171" y="915374"/>
            <a:ext cx="5848348" cy="17553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originValue = testOneMove(snake, currentDirection);</a:t>
            </a:r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E2F058ED-E111-65AD-D781-62B4639E0326}"/>
              </a:ext>
            </a:extLst>
          </p:cNvPr>
          <p:cNvSpPr/>
          <p:nvPr/>
        </p:nvSpPr>
        <p:spPr>
          <a:xfrm>
            <a:off x="2248988" y="1273772"/>
            <a:ext cx="4938713" cy="25814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randDouble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() &lt; AI_PATH_RANDOM</a:t>
            </a: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630446C5-C17E-A3FC-62E0-5903AB9E3B32}"/>
              </a:ext>
            </a:extLst>
          </p:cNvPr>
          <p:cNvSpPr/>
          <p:nvPr/>
        </p:nvSpPr>
        <p:spPr>
          <a:xfrm>
            <a:off x="4046831" y="1745984"/>
            <a:ext cx="1343025" cy="25814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change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5D41930-3965-A577-AF2E-45245F3FFEEF}"/>
              </a:ext>
            </a:extLst>
          </p:cNvPr>
          <p:cNvCxnSpPr>
            <a:stCxn id="9" idx="2"/>
            <a:endCxn id="6" idx="0"/>
          </p:cNvCxnSpPr>
          <p:nvPr/>
        </p:nvCxnSpPr>
        <p:spPr>
          <a:xfrm flipH="1">
            <a:off x="4718345" y="747767"/>
            <a:ext cx="567" cy="167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13196BB-0603-9585-8936-07A798D54F82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4718345" y="1090906"/>
            <a:ext cx="0" cy="182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2391F62-4BE0-759B-2BFB-8D3DA7343511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4718344" y="1531919"/>
            <a:ext cx="1" cy="214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C6DED1-246C-3AC9-8E88-E49998129AE4}"/>
              </a:ext>
            </a:extLst>
          </p:cNvPr>
          <p:cNvSpPr/>
          <p:nvPr/>
        </p:nvSpPr>
        <p:spPr>
          <a:xfrm>
            <a:off x="980779" y="1273771"/>
            <a:ext cx="971846" cy="258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change = 1;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E6AC0C5-36FE-1DDC-A30C-D6B4EC0257BD}"/>
              </a:ext>
            </a:extLst>
          </p:cNvPr>
          <p:cNvCxnSpPr>
            <a:stCxn id="13" idx="1"/>
            <a:endCxn id="22" idx="3"/>
          </p:cNvCxnSpPr>
          <p:nvPr/>
        </p:nvCxnSpPr>
        <p:spPr>
          <a:xfrm flipH="1" flipV="1">
            <a:off x="1952625" y="1402845"/>
            <a:ext cx="29636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D5534C-193E-B705-952E-D646D5B3864C}"/>
              </a:ext>
            </a:extLst>
          </p:cNvPr>
          <p:cNvSpPr/>
          <p:nvPr/>
        </p:nvSpPr>
        <p:spPr>
          <a:xfrm>
            <a:off x="613348" y="2109285"/>
            <a:ext cx="8206463" cy="1813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10A90C-CD65-E82E-6FBF-141A9D384BC5}"/>
              </a:ext>
            </a:extLst>
          </p:cNvPr>
          <p:cNvSpPr/>
          <p:nvPr/>
        </p:nvSpPr>
        <p:spPr>
          <a:xfrm>
            <a:off x="615110" y="2114442"/>
            <a:ext cx="8204701" cy="18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LEFT;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&lt;= DOWN;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6636F55-1034-0F5E-61A0-FF0C17781B4B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4717461" y="2004131"/>
            <a:ext cx="883" cy="110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EBF6F653-84BB-F1B3-E6D8-82EBB850D1C5}"/>
              </a:ext>
            </a:extLst>
          </p:cNvPr>
          <p:cNvSpPr/>
          <p:nvPr/>
        </p:nvSpPr>
        <p:spPr>
          <a:xfrm>
            <a:off x="2373380" y="2394360"/>
            <a:ext cx="4691063" cy="4173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currentDirection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&amp;&amp; 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^ 1) !=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currentDirection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" name="순서도: 종속 처리 36">
            <a:extLst>
              <a:ext uri="{FF2B5EF4-FFF2-40B4-BE49-F238E27FC236}">
                <a16:creationId xmlns:a16="http://schemas.microsoft.com/office/drawing/2014/main" id="{C04673A6-A7B4-123F-7F97-48CCAB87250A}"/>
              </a:ext>
            </a:extLst>
          </p:cNvPr>
          <p:cNvSpPr/>
          <p:nvPr/>
        </p:nvSpPr>
        <p:spPr>
          <a:xfrm>
            <a:off x="2890112" y="2960506"/>
            <a:ext cx="3657600" cy="211074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value = testOneMove(snake, i);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93194BA-21FD-4492-DE40-0C008BAF0320}"/>
              </a:ext>
            </a:extLst>
          </p:cNvPr>
          <p:cNvCxnSpPr>
            <a:stCxn id="33" idx="2"/>
            <a:endCxn id="37" idx="0"/>
          </p:cNvCxnSpPr>
          <p:nvPr/>
        </p:nvCxnSpPr>
        <p:spPr>
          <a:xfrm>
            <a:off x="4718912" y="2811751"/>
            <a:ext cx="0" cy="148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981F4010-04AA-6D3C-83CD-EDD33F98B00F}"/>
              </a:ext>
            </a:extLst>
          </p:cNvPr>
          <p:cNvSpPr/>
          <p:nvPr/>
        </p:nvSpPr>
        <p:spPr>
          <a:xfrm>
            <a:off x="2987793" y="3303465"/>
            <a:ext cx="3457575" cy="26386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value &gt;=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originValue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A8C7C34-85AD-FACF-5B59-CCF464E42E58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 flipH="1">
            <a:off x="4716581" y="3171580"/>
            <a:ext cx="2331" cy="131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A01F8FC-1D14-7B01-76CF-AF7FD978052B}"/>
              </a:ext>
            </a:extLst>
          </p:cNvPr>
          <p:cNvSpPr/>
          <p:nvPr/>
        </p:nvSpPr>
        <p:spPr>
          <a:xfrm>
            <a:off x="6825342" y="3237523"/>
            <a:ext cx="1575350" cy="3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choices[count++] = (Choice){value,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755758B-41D1-0A5F-0988-9F76D071CBD8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>
            <a:off x="6445368" y="3435396"/>
            <a:ext cx="3799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8D53299-2271-1213-6281-DF58E04F7C2E}"/>
              </a:ext>
            </a:extLst>
          </p:cNvPr>
          <p:cNvCxnSpPr>
            <a:cxnSpLocks/>
            <a:stCxn id="40" idx="2"/>
            <a:endCxn id="26" idx="2"/>
          </p:cNvCxnSpPr>
          <p:nvPr/>
        </p:nvCxnSpPr>
        <p:spPr>
          <a:xfrm flipH="1">
            <a:off x="4716580" y="3567326"/>
            <a:ext cx="1" cy="355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8579700F-8D77-835F-57A8-14EE6C47D4B0}"/>
              </a:ext>
            </a:extLst>
          </p:cNvPr>
          <p:cNvCxnSpPr>
            <a:stCxn id="33" idx="1"/>
          </p:cNvCxnSpPr>
          <p:nvPr/>
        </p:nvCxnSpPr>
        <p:spPr>
          <a:xfrm rot="10800000" flipV="1">
            <a:off x="1990726" y="2603055"/>
            <a:ext cx="382655" cy="13252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3843D0F-6C3A-7D2F-CC31-CF9A9FB4496E}"/>
              </a:ext>
            </a:extLst>
          </p:cNvPr>
          <p:cNvSpPr txBox="1"/>
          <p:nvPr/>
        </p:nvSpPr>
        <p:spPr>
          <a:xfrm>
            <a:off x="1952625" y="2354335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E8131F-AEF3-456F-DA16-F54EAAC301DE}"/>
              </a:ext>
            </a:extLst>
          </p:cNvPr>
          <p:cNvSpPr txBox="1"/>
          <p:nvPr/>
        </p:nvSpPr>
        <p:spPr>
          <a:xfrm>
            <a:off x="4210878" y="3621566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74C9C9-37A7-E2C3-5A88-0B5F32157285}"/>
              </a:ext>
            </a:extLst>
          </p:cNvPr>
          <p:cNvSpPr txBox="1"/>
          <p:nvPr/>
        </p:nvSpPr>
        <p:spPr>
          <a:xfrm>
            <a:off x="5517540" y="1658554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B2D1E3-CE14-8EEA-39B8-89FF05EEC9BB}"/>
              </a:ext>
            </a:extLst>
          </p:cNvPr>
          <p:cNvSpPr txBox="1"/>
          <p:nvPr/>
        </p:nvSpPr>
        <p:spPr>
          <a:xfrm>
            <a:off x="4227731" y="1514016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5ECA2AC-80E0-47E3-7749-808AB061CBE3}"/>
              </a:ext>
            </a:extLst>
          </p:cNvPr>
          <p:cNvCxnSpPr>
            <a:stCxn id="22" idx="2"/>
            <a:endCxn id="14" idx="1"/>
          </p:cNvCxnSpPr>
          <p:nvPr/>
        </p:nvCxnSpPr>
        <p:spPr>
          <a:xfrm rot="16200000" flipH="1">
            <a:off x="2585196" y="413423"/>
            <a:ext cx="343140" cy="25801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F70F1F1-1D08-99FA-9396-5B27940DFCBF}"/>
              </a:ext>
            </a:extLst>
          </p:cNvPr>
          <p:cNvSpPr txBox="1"/>
          <p:nvPr/>
        </p:nvSpPr>
        <p:spPr>
          <a:xfrm>
            <a:off x="1928036" y="1187047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C9B155F-44AF-8FC9-F35C-2ED6806A49BE}"/>
              </a:ext>
            </a:extLst>
          </p:cNvPr>
          <p:cNvSpPr txBox="1"/>
          <p:nvPr/>
        </p:nvSpPr>
        <p:spPr>
          <a:xfrm>
            <a:off x="4239191" y="1909314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B4C70D38-090B-12CD-0376-E23D21BD4BF2}"/>
              </a:ext>
            </a:extLst>
          </p:cNvPr>
          <p:cNvCxnSpPr>
            <a:cxnSpLocks/>
            <a:stCxn id="14" idx="3"/>
            <a:endCxn id="10" idx="3"/>
          </p:cNvCxnSpPr>
          <p:nvPr/>
        </p:nvCxnSpPr>
        <p:spPr>
          <a:xfrm flipH="1">
            <a:off x="5309462" y="1875058"/>
            <a:ext cx="80394" cy="4346777"/>
          </a:xfrm>
          <a:prstGeom prst="bentConnector3">
            <a:avLst>
              <a:gd name="adj1" fmla="val -44074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B974390-F6E1-EC7C-99D1-39FF6F02DE22}"/>
              </a:ext>
            </a:extLst>
          </p:cNvPr>
          <p:cNvSpPr txBox="1"/>
          <p:nvPr/>
        </p:nvSpPr>
        <p:spPr>
          <a:xfrm>
            <a:off x="4227966" y="2735141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F4EEB0-E8D8-279F-01E1-7B6D6AFC7191}"/>
              </a:ext>
            </a:extLst>
          </p:cNvPr>
          <p:cNvSpPr txBox="1"/>
          <p:nvPr/>
        </p:nvSpPr>
        <p:spPr>
          <a:xfrm>
            <a:off x="6344040" y="3171580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2A9F705-1803-E696-F23A-53FEE78B3BD1}"/>
              </a:ext>
            </a:extLst>
          </p:cNvPr>
          <p:cNvCxnSpPr>
            <a:stCxn id="44" idx="2"/>
          </p:cNvCxnSpPr>
          <p:nvPr/>
        </p:nvCxnSpPr>
        <p:spPr>
          <a:xfrm>
            <a:off x="7613017" y="3633269"/>
            <a:ext cx="0" cy="289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순서도: 판단 72">
            <a:extLst>
              <a:ext uri="{FF2B5EF4-FFF2-40B4-BE49-F238E27FC236}">
                <a16:creationId xmlns:a16="http://schemas.microsoft.com/office/drawing/2014/main" id="{0CEEA1DF-0F74-E11C-9212-8DB807C5D94A}"/>
              </a:ext>
            </a:extLst>
          </p:cNvPr>
          <p:cNvSpPr/>
          <p:nvPr/>
        </p:nvSpPr>
        <p:spPr>
          <a:xfrm>
            <a:off x="4119202" y="4035243"/>
            <a:ext cx="1196518" cy="21545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count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87F230D-CABA-7AA5-DDE2-30F658B7F5BB}"/>
              </a:ext>
            </a:extLst>
          </p:cNvPr>
          <p:cNvSpPr/>
          <p:nvPr/>
        </p:nvSpPr>
        <p:spPr>
          <a:xfrm>
            <a:off x="1370297" y="4366748"/>
            <a:ext cx="6690803" cy="1217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99E05E9-BC28-0F7C-FD6E-E6FF0746EDCF}"/>
              </a:ext>
            </a:extLst>
          </p:cNvPr>
          <p:cNvSpPr/>
          <p:nvPr/>
        </p:nvSpPr>
        <p:spPr>
          <a:xfrm>
            <a:off x="1372059" y="4362821"/>
            <a:ext cx="6690803" cy="210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count;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79" name="순서도: 판단 78">
            <a:extLst>
              <a:ext uri="{FF2B5EF4-FFF2-40B4-BE49-F238E27FC236}">
                <a16:creationId xmlns:a16="http://schemas.microsoft.com/office/drawing/2014/main" id="{C9C78E94-A1EC-F137-8164-BB655776F27D}"/>
              </a:ext>
            </a:extLst>
          </p:cNvPr>
          <p:cNvSpPr/>
          <p:nvPr/>
        </p:nvSpPr>
        <p:spPr>
          <a:xfrm>
            <a:off x="2457032" y="4685757"/>
            <a:ext cx="4517332" cy="31457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choices[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].value &gt;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maxValue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EE2C794-CC73-6FB7-8E86-20DB8F4376EB}"/>
              </a:ext>
            </a:extLst>
          </p:cNvPr>
          <p:cNvSpPr/>
          <p:nvPr/>
        </p:nvSpPr>
        <p:spPr>
          <a:xfrm>
            <a:off x="3594129" y="5123772"/>
            <a:ext cx="2243138" cy="314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maxValue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choices[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].value;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nowChoice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7046EA7-C11F-2E43-3961-6167B502A0E5}"/>
              </a:ext>
            </a:extLst>
          </p:cNvPr>
          <p:cNvCxnSpPr>
            <a:stCxn id="79" idx="2"/>
            <a:endCxn id="80" idx="0"/>
          </p:cNvCxnSpPr>
          <p:nvPr/>
        </p:nvCxnSpPr>
        <p:spPr>
          <a:xfrm>
            <a:off x="4715698" y="5000331"/>
            <a:ext cx="0" cy="123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05961E9-4052-9C5B-14DF-5C9265A36644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>
            <a:off x="4715698" y="5438346"/>
            <a:ext cx="1" cy="145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6407ED26-22A3-E37C-92C7-0F5526FD9EEE}"/>
              </a:ext>
            </a:extLst>
          </p:cNvPr>
          <p:cNvCxnSpPr>
            <a:stCxn id="79" idx="1"/>
          </p:cNvCxnSpPr>
          <p:nvPr/>
        </p:nvCxnSpPr>
        <p:spPr>
          <a:xfrm rot="10800000" flipV="1">
            <a:off x="2163214" y="4843044"/>
            <a:ext cx="293819" cy="7411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순서도: 판단 95">
            <a:extLst>
              <a:ext uri="{FF2B5EF4-FFF2-40B4-BE49-F238E27FC236}">
                <a16:creationId xmlns:a16="http://schemas.microsoft.com/office/drawing/2014/main" id="{D19D9554-3FCF-058C-9F02-F99850037C5D}"/>
              </a:ext>
            </a:extLst>
          </p:cNvPr>
          <p:cNvSpPr/>
          <p:nvPr/>
        </p:nvSpPr>
        <p:spPr>
          <a:xfrm>
            <a:off x="2763074" y="5710700"/>
            <a:ext cx="3905250" cy="23617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maxValue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originValue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B04ED45E-30E6-FD87-8173-B946AE2480AD}"/>
              </a:ext>
            </a:extLst>
          </p:cNvPr>
          <p:cNvCxnSpPr>
            <a:stCxn id="77" idx="2"/>
            <a:endCxn id="96" idx="0"/>
          </p:cNvCxnSpPr>
          <p:nvPr/>
        </p:nvCxnSpPr>
        <p:spPr>
          <a:xfrm>
            <a:off x="4715699" y="5584228"/>
            <a:ext cx="0" cy="126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0C0F3B9-B5E6-9380-4670-884FB5A72ECC}"/>
              </a:ext>
            </a:extLst>
          </p:cNvPr>
          <p:cNvCxnSpPr>
            <a:endCxn id="73" idx="0"/>
          </p:cNvCxnSpPr>
          <p:nvPr/>
        </p:nvCxnSpPr>
        <p:spPr>
          <a:xfrm>
            <a:off x="4714249" y="3928281"/>
            <a:ext cx="3212" cy="106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21A5ED9-3433-C015-A6A9-A59B7A77FB79}"/>
              </a:ext>
            </a:extLst>
          </p:cNvPr>
          <p:cNvCxnSpPr>
            <a:stCxn id="73" idx="2"/>
            <a:endCxn id="78" idx="0"/>
          </p:cNvCxnSpPr>
          <p:nvPr/>
        </p:nvCxnSpPr>
        <p:spPr>
          <a:xfrm>
            <a:off x="4717461" y="4250702"/>
            <a:ext cx="0" cy="11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순서도: 종속 처리 105">
            <a:extLst>
              <a:ext uri="{FF2B5EF4-FFF2-40B4-BE49-F238E27FC236}">
                <a16:creationId xmlns:a16="http://schemas.microsoft.com/office/drawing/2014/main" id="{58069B4B-307A-DA9F-0023-CD8D30CA32F6}"/>
              </a:ext>
            </a:extLst>
          </p:cNvPr>
          <p:cNvSpPr/>
          <p:nvPr/>
        </p:nvSpPr>
        <p:spPr>
          <a:xfrm>
            <a:off x="192625" y="5985713"/>
            <a:ext cx="3248020" cy="472244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changeSpriteDirection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(snake-&gt;sprites-&gt;head, choices[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nowChoice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].direction);</a:t>
            </a:r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3670092-E65C-3996-A035-34EEF3ECEB06}"/>
              </a:ext>
            </a:extLst>
          </p:cNvPr>
          <p:cNvCxnSpPr>
            <a:stCxn id="96" idx="1"/>
            <a:endCxn id="106" idx="0"/>
          </p:cNvCxnSpPr>
          <p:nvPr/>
        </p:nvCxnSpPr>
        <p:spPr>
          <a:xfrm rot="10800000" flipV="1">
            <a:off x="1816636" y="5828789"/>
            <a:ext cx="946439" cy="1569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91541FC-6167-45AB-2CC6-F8FCC7B1A4F3}"/>
              </a:ext>
            </a:extLst>
          </p:cNvPr>
          <p:cNvCxnSpPr>
            <a:stCxn id="106" idx="3"/>
            <a:endCxn id="10" idx="1"/>
          </p:cNvCxnSpPr>
          <p:nvPr/>
        </p:nvCxnSpPr>
        <p:spPr>
          <a:xfrm>
            <a:off x="3440645" y="6221835"/>
            <a:ext cx="6877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9F24CAB9-F65C-D71E-00A5-EF90B6AD8D23}"/>
              </a:ext>
            </a:extLst>
          </p:cNvPr>
          <p:cNvCxnSpPr>
            <a:stCxn id="96" idx="2"/>
            <a:endCxn id="10" idx="0"/>
          </p:cNvCxnSpPr>
          <p:nvPr/>
        </p:nvCxnSpPr>
        <p:spPr>
          <a:xfrm>
            <a:off x="4715699" y="5946879"/>
            <a:ext cx="3213" cy="145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A3832FD-06A5-857D-AC66-666B4F3AC1F2}"/>
              </a:ext>
            </a:extLst>
          </p:cNvPr>
          <p:cNvSpPr txBox="1"/>
          <p:nvPr/>
        </p:nvSpPr>
        <p:spPr>
          <a:xfrm>
            <a:off x="4239487" y="4153467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D66A550-1B89-E389-5B94-5FC1B49336BF}"/>
              </a:ext>
            </a:extLst>
          </p:cNvPr>
          <p:cNvCxnSpPr>
            <a:stCxn id="73" idx="3"/>
            <a:endCxn id="10" idx="3"/>
          </p:cNvCxnSpPr>
          <p:nvPr/>
        </p:nvCxnSpPr>
        <p:spPr>
          <a:xfrm flipH="1">
            <a:off x="5309462" y="4142973"/>
            <a:ext cx="6258" cy="2078862"/>
          </a:xfrm>
          <a:prstGeom prst="bentConnector3">
            <a:avLst>
              <a:gd name="adj1" fmla="val -5197806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240674A-4499-182D-890B-5C3948E9A815}"/>
              </a:ext>
            </a:extLst>
          </p:cNvPr>
          <p:cNvSpPr txBox="1"/>
          <p:nvPr/>
        </p:nvSpPr>
        <p:spPr>
          <a:xfrm>
            <a:off x="5307646" y="3931098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F49178B-469C-2CA0-36F9-1FC7F62AF0E8}"/>
              </a:ext>
            </a:extLst>
          </p:cNvPr>
          <p:cNvSpPr txBox="1"/>
          <p:nvPr/>
        </p:nvSpPr>
        <p:spPr>
          <a:xfrm>
            <a:off x="2187980" y="4612124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94C80E2-CA09-0BF4-706E-B3467695BB05}"/>
              </a:ext>
            </a:extLst>
          </p:cNvPr>
          <p:cNvSpPr txBox="1"/>
          <p:nvPr/>
        </p:nvSpPr>
        <p:spPr>
          <a:xfrm>
            <a:off x="4069249" y="4902524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2E8BE34-8A92-734D-8246-4E760918E7D0}"/>
              </a:ext>
            </a:extLst>
          </p:cNvPr>
          <p:cNvSpPr txBox="1"/>
          <p:nvPr/>
        </p:nvSpPr>
        <p:spPr>
          <a:xfrm>
            <a:off x="2168068" y="5610710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A104FB0-72D1-8372-80A7-C29510880F89}"/>
              </a:ext>
            </a:extLst>
          </p:cNvPr>
          <p:cNvSpPr txBox="1"/>
          <p:nvPr/>
        </p:nvSpPr>
        <p:spPr>
          <a:xfrm>
            <a:off x="4391887" y="4305867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9EC4DDE-763C-B9AF-6074-2558A89C6806}"/>
              </a:ext>
            </a:extLst>
          </p:cNvPr>
          <p:cNvSpPr txBox="1"/>
          <p:nvPr/>
        </p:nvSpPr>
        <p:spPr>
          <a:xfrm>
            <a:off x="4095593" y="5874527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565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updateBuffDuration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6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08449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3D7C2E-4A9C-4C45-0377-18595708A5FD}"/>
              </a:ext>
            </a:extLst>
          </p:cNvPr>
          <p:cNvSpPr/>
          <p:nvPr/>
        </p:nvSpPr>
        <p:spPr>
          <a:xfrm>
            <a:off x="820012" y="1090906"/>
            <a:ext cx="7797800" cy="46817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7B2EA5-87DC-4551-AEC1-9A996CAD17F7}"/>
              </a:ext>
            </a:extLst>
          </p:cNvPr>
          <p:cNvSpPr/>
          <p:nvPr/>
        </p:nvSpPr>
        <p:spPr>
          <a:xfrm>
            <a:off x="820012" y="1067826"/>
            <a:ext cx="7797800" cy="258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모든 </a:t>
            </a:r>
            <a:r>
              <a:rPr lang="ko-KR" altLang="en-US" sz="1100" dirty="0" err="1"/>
              <a:t>스프라이트</a:t>
            </a:r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075B5A-8F5D-CC0C-EE47-0BF3D37B84A1}"/>
              </a:ext>
            </a:extLst>
          </p:cNvPr>
          <p:cNvSpPr/>
          <p:nvPr/>
        </p:nvSpPr>
        <p:spPr>
          <a:xfrm>
            <a:off x="996950" y="2025650"/>
            <a:ext cx="7404100" cy="3741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BA849F-B1BC-E1CF-0C9A-513192B5CB2A}"/>
              </a:ext>
            </a:extLst>
          </p:cNvPr>
          <p:cNvSpPr/>
          <p:nvPr/>
        </p:nvSpPr>
        <p:spPr>
          <a:xfrm>
            <a:off x="996950" y="1995384"/>
            <a:ext cx="7404100" cy="258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j = BUFF_BEGIN; j &lt; BUFF_END;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j++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E332D9-A76D-FB10-D079-7BE9F5C31D1C}"/>
              </a:ext>
            </a:extLst>
          </p:cNvPr>
          <p:cNvSpPr/>
          <p:nvPr/>
        </p:nvSpPr>
        <p:spPr>
          <a:xfrm>
            <a:off x="3038475" y="1466850"/>
            <a:ext cx="3321050" cy="349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Snake* snake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2709FDB-AB61-8E00-972B-66FE22556F9D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>
            <a:off x="4699000" y="1816100"/>
            <a:ext cx="0" cy="179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순서도: 판단 17">
            <a:extLst>
              <a:ext uri="{FF2B5EF4-FFF2-40B4-BE49-F238E27FC236}">
                <a16:creationId xmlns:a16="http://schemas.microsoft.com/office/drawing/2014/main" id="{CBCCF6BA-5485-5C04-DD49-F7464C7D1991}"/>
              </a:ext>
            </a:extLst>
          </p:cNvPr>
          <p:cNvSpPr/>
          <p:nvPr/>
        </p:nvSpPr>
        <p:spPr>
          <a:xfrm>
            <a:off x="3460749" y="2637756"/>
            <a:ext cx="2476500" cy="6667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snake-&gt;buffs[j] &gt; 0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039820-9FA0-E315-490E-9A3B461136D9}"/>
              </a:ext>
            </a:extLst>
          </p:cNvPr>
          <p:cNvSpPr/>
          <p:nvPr/>
        </p:nvSpPr>
        <p:spPr>
          <a:xfrm>
            <a:off x="3934981" y="3663490"/>
            <a:ext cx="1528037" cy="258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snake-&gt;buffs[j]--;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F23D5C8-3A7D-AF93-36EF-E4E9C899DADC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4698999" y="3304506"/>
            <a:ext cx="1" cy="358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329BDFD-8D81-8E3F-0A0A-8242EA7249B0}"/>
              </a:ext>
            </a:extLst>
          </p:cNvPr>
          <p:cNvCxnSpPr>
            <a:cxnSpLocks/>
            <a:stCxn id="19" idx="2"/>
            <a:endCxn id="12" idx="2"/>
          </p:cNvCxnSpPr>
          <p:nvPr/>
        </p:nvCxnSpPr>
        <p:spPr>
          <a:xfrm>
            <a:off x="4699000" y="3921637"/>
            <a:ext cx="0" cy="1845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254BAF5-B733-1FBB-23EC-BDE205A34FD2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flipH="1">
            <a:off x="4698999" y="5767094"/>
            <a:ext cx="1" cy="325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9F14244-BA05-76CC-7F08-71BF6B4C8F76}"/>
              </a:ext>
            </a:extLst>
          </p:cNvPr>
          <p:cNvSpPr txBox="1"/>
          <p:nvPr/>
        </p:nvSpPr>
        <p:spPr>
          <a:xfrm>
            <a:off x="4171912" y="3334772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E7E820BD-64DD-E081-F2B1-2688ABE47191}"/>
              </a:ext>
            </a:extLst>
          </p:cNvPr>
          <p:cNvCxnSpPr>
            <a:stCxn id="18" idx="1"/>
          </p:cNvCxnSpPr>
          <p:nvPr/>
        </p:nvCxnSpPr>
        <p:spPr>
          <a:xfrm rot="10800000" flipV="1">
            <a:off x="3244851" y="2971130"/>
            <a:ext cx="215899" cy="27959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6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98B1C56-AFC8-AB3D-E10A-4657E7E42E0B}"/>
              </a:ext>
            </a:extLst>
          </p:cNvPr>
          <p:cNvSpPr/>
          <p:nvPr/>
        </p:nvSpPr>
        <p:spPr>
          <a:xfrm>
            <a:off x="202133" y="1717277"/>
            <a:ext cx="8750300" cy="4336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sv-SE" altLang="ko-KR" sz="1200" b="0" dirty="0">
                <a:effectLst/>
                <a:latin typeface="Consolas" panose="020B0609020204030204" pitchFamily="49" charset="0"/>
              </a:rPr>
              <a:t>void makeSpriteAttack(Sprite* sprite, Snake* snake)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7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04A2B96E-C9CB-23BA-DB26-98E60FE634A7}"/>
              </a:ext>
            </a:extLst>
          </p:cNvPr>
          <p:cNvSpPr/>
          <p:nvPr/>
        </p:nvSpPr>
        <p:spPr>
          <a:xfrm>
            <a:off x="917076" y="857359"/>
            <a:ext cx="7603671" cy="3791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renderFrames - sprite-&gt;lastAttack &lt; weapon-&gt;gap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ABF353-9500-9EEB-9868-54753444BC5D}"/>
              </a:ext>
            </a:extLst>
          </p:cNvPr>
          <p:cNvSpPr/>
          <p:nvPr/>
        </p:nvSpPr>
        <p:spPr>
          <a:xfrm>
            <a:off x="266700" y="1162860"/>
            <a:ext cx="679450" cy="223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7D1CCF-CDAD-EA3A-0543-C91B1B13A665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4718912" y="747767"/>
            <a:ext cx="0" cy="109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BE9322-1FEF-A96C-5B3D-73DDF32E837B}"/>
              </a:ext>
            </a:extLst>
          </p:cNvPr>
          <p:cNvSpPr/>
          <p:nvPr/>
        </p:nvSpPr>
        <p:spPr>
          <a:xfrm>
            <a:off x="3800905" y="1374138"/>
            <a:ext cx="1836012" cy="197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bool attacked = false;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6550423-F4B0-75C4-50DC-8C4815BBF9B3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4718911" y="1236524"/>
            <a:ext cx="1" cy="137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A7FE3B-9C9F-81C6-030B-DA4F70559BA0}"/>
              </a:ext>
            </a:extLst>
          </p:cNvPr>
          <p:cNvSpPr/>
          <p:nvPr/>
        </p:nvSpPr>
        <p:spPr>
          <a:xfrm>
            <a:off x="307975" y="2328686"/>
            <a:ext cx="8528050" cy="372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E2EF93-1C3A-F683-AD60-426D26703472}"/>
              </a:ext>
            </a:extLst>
          </p:cNvPr>
          <p:cNvSpPr/>
          <p:nvPr/>
        </p:nvSpPr>
        <p:spPr>
          <a:xfrm>
            <a:off x="307975" y="2325800"/>
            <a:ext cx="8528050" cy="216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모든 </a:t>
            </a:r>
            <a:r>
              <a:rPr lang="ko-KR" altLang="en-US" sz="1100" dirty="0" err="1"/>
              <a:t>스프라이트</a:t>
            </a:r>
            <a:r>
              <a:rPr lang="ko-KR" altLang="en-US" sz="1100" dirty="0"/>
              <a:t> </a:t>
            </a:r>
            <a:r>
              <a:rPr lang="en-US" altLang="ko-KR" sz="1100" dirty="0"/>
              <a:t>snake</a:t>
            </a:r>
            <a:r>
              <a:rPr lang="ko-KR" altLang="en-US" sz="1100" dirty="0"/>
              <a:t>의 </a:t>
            </a:r>
            <a:r>
              <a:rPr lang="en-US" altLang="ko-KR" sz="1100" dirty="0"/>
              <a:t>head</a:t>
            </a:r>
            <a:endParaRPr lang="ko-KR" altLang="en-US" sz="1100" dirty="0"/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46E91392-C73E-0554-5C6C-DE76E95E9B51}"/>
              </a:ext>
            </a:extLst>
          </p:cNvPr>
          <p:cNvSpPr/>
          <p:nvPr/>
        </p:nvSpPr>
        <p:spPr>
          <a:xfrm>
            <a:off x="2684103" y="1948014"/>
            <a:ext cx="3784600" cy="26029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snake</a:t>
            </a:r>
            <a:r>
              <a:rPr lang="ko-KR" altLang="en-US" sz="1100" dirty="0"/>
              <a:t>의 팀이 </a:t>
            </a:r>
            <a:r>
              <a:rPr lang="ko-KR" altLang="en-US" sz="1100" dirty="0" err="1"/>
              <a:t>아닌경우</a:t>
            </a:r>
            <a:endParaRPr lang="ko-KR" altLang="en-US" sz="1100" dirty="0"/>
          </a:p>
        </p:txBody>
      </p: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id="{C9EFA942-87C1-9923-8442-20382A0629D9}"/>
              </a:ext>
            </a:extLst>
          </p:cNvPr>
          <p:cNvSpPr/>
          <p:nvPr/>
        </p:nvSpPr>
        <p:spPr>
          <a:xfrm>
            <a:off x="2970900" y="2728280"/>
            <a:ext cx="3479800" cy="26029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사거리 이내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13E1E6-54F7-FE44-8F7C-C71C95EB2280}"/>
              </a:ext>
            </a:extLst>
          </p:cNvPr>
          <p:cNvSpPr/>
          <p:nvPr/>
        </p:nvSpPr>
        <p:spPr>
          <a:xfrm>
            <a:off x="3452921" y="3623964"/>
            <a:ext cx="2515758" cy="55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공격 애니메이션 생성</a:t>
            </a:r>
            <a:r>
              <a:rPr lang="en-US" altLang="ko-KR" sz="1100" dirty="0"/>
              <a:t>,</a:t>
            </a:r>
            <a:r>
              <a:rPr lang="ko-KR" altLang="en-US" sz="1100" dirty="0"/>
              <a:t>타겟 공격</a:t>
            </a:r>
            <a:r>
              <a:rPr lang="en-US" altLang="ko-KR" sz="1100" dirty="0"/>
              <a:t>,</a:t>
            </a:r>
            <a:r>
              <a:rPr lang="ko-KR" altLang="en-US" sz="1100" dirty="0"/>
              <a:t>무기 효과 발동</a:t>
            </a:r>
            <a:r>
              <a:rPr lang="en-US" altLang="ko-KR" sz="1100" dirty="0"/>
              <a:t>,attacked=true</a:t>
            </a:r>
            <a:endParaRPr lang="ko-KR" altLang="en-US" sz="1100" dirty="0"/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0E33B0EE-F271-A53D-E9DD-B93EE3517674}"/>
              </a:ext>
            </a:extLst>
          </p:cNvPr>
          <p:cNvSpPr/>
          <p:nvPr/>
        </p:nvSpPr>
        <p:spPr>
          <a:xfrm>
            <a:off x="3660453" y="3136625"/>
            <a:ext cx="2100693" cy="3355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무기가 검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5507D7E6-B1DB-0CC7-4861-AD9280400A6C}"/>
              </a:ext>
            </a:extLst>
          </p:cNvPr>
          <p:cNvSpPr/>
          <p:nvPr/>
        </p:nvSpPr>
        <p:spPr>
          <a:xfrm>
            <a:off x="2050149" y="4352849"/>
            <a:ext cx="5321300" cy="29394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weapon-&gt;wp == WEAPON_SWORD_POINT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5A1F4A-D87D-CF3E-F225-4B6B3C5941EE}"/>
              </a:ext>
            </a:extLst>
          </p:cNvPr>
          <p:cNvSpPr/>
          <p:nvPr/>
        </p:nvSpPr>
        <p:spPr>
          <a:xfrm>
            <a:off x="4202347" y="4803144"/>
            <a:ext cx="1016902" cy="430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총알 생성</a:t>
            </a:r>
            <a:endParaRPr lang="en-US" altLang="ko-KR" sz="1100" dirty="0"/>
          </a:p>
          <a:p>
            <a:pPr algn="ctr"/>
            <a:r>
              <a:rPr lang="en-US" altLang="ko-KR" sz="1100" dirty="0"/>
              <a:t>attacked=true</a:t>
            </a:r>
            <a:endParaRPr lang="ko-KR" altLang="en-US" sz="11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230934E-E97A-3EDA-9BF4-908703906E55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>
            <a:off x="4710800" y="2988570"/>
            <a:ext cx="0" cy="148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0F38440-339A-9254-D973-870622D6D111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4710800" y="3472143"/>
            <a:ext cx="0" cy="151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9010DCE-2B16-F217-0C93-5878FA5D2482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4710799" y="4178696"/>
            <a:ext cx="1" cy="174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순서도: 판단 51">
            <a:extLst>
              <a:ext uri="{FF2B5EF4-FFF2-40B4-BE49-F238E27FC236}">
                <a16:creationId xmlns:a16="http://schemas.microsoft.com/office/drawing/2014/main" id="{3758B84D-ECDF-918B-8861-701541551348}"/>
              </a:ext>
            </a:extLst>
          </p:cNvPr>
          <p:cNvSpPr/>
          <p:nvPr/>
        </p:nvSpPr>
        <p:spPr>
          <a:xfrm>
            <a:off x="1751700" y="5411496"/>
            <a:ext cx="5918200" cy="25569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weapon-&gt;wp != WEAPON_GUN_POINT_MULTI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3C9C1D3-2179-C17E-AB42-9E55329FDA9C}"/>
              </a:ext>
            </a:extLst>
          </p:cNvPr>
          <p:cNvCxnSpPr>
            <a:stCxn id="27" idx="2"/>
            <a:endCxn id="52" idx="0"/>
          </p:cNvCxnSpPr>
          <p:nvPr/>
        </p:nvCxnSpPr>
        <p:spPr>
          <a:xfrm>
            <a:off x="4710798" y="5233556"/>
            <a:ext cx="2" cy="177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57BCF36-9556-E29E-11FA-98584DF17006}"/>
              </a:ext>
            </a:extLst>
          </p:cNvPr>
          <p:cNvCxnSpPr>
            <a:stCxn id="52" idx="2"/>
          </p:cNvCxnSpPr>
          <p:nvPr/>
        </p:nvCxnSpPr>
        <p:spPr>
          <a:xfrm>
            <a:off x="4710800" y="5667193"/>
            <a:ext cx="0" cy="386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타원 63">
            <a:hlinkClick r:id="rId3" action="ppaction://hlinksldjump"/>
            <a:extLst>
              <a:ext uri="{FF2B5EF4-FFF2-40B4-BE49-F238E27FC236}">
                <a16:creationId xmlns:a16="http://schemas.microsoft.com/office/drawing/2014/main" id="{86D78F03-D038-08F2-3B92-03C626B9F98C}"/>
              </a:ext>
            </a:extLst>
          </p:cNvPr>
          <p:cNvSpPr/>
          <p:nvPr/>
        </p:nvSpPr>
        <p:spPr>
          <a:xfrm>
            <a:off x="7984368" y="5578378"/>
            <a:ext cx="799553" cy="3787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page2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58161C9-05F8-34A3-7064-A8B29F141863}"/>
              </a:ext>
            </a:extLst>
          </p:cNvPr>
          <p:cNvSpPr/>
          <p:nvPr/>
        </p:nvSpPr>
        <p:spPr>
          <a:xfrm>
            <a:off x="629565" y="2750187"/>
            <a:ext cx="718250" cy="216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continue</a:t>
            </a:r>
            <a:endParaRPr lang="ko-KR" altLang="en-US" sz="110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C5B7D51-2368-A724-3716-0CED2AE78C20}"/>
              </a:ext>
            </a:extLst>
          </p:cNvPr>
          <p:cNvCxnSpPr>
            <a:cxnSpLocks/>
            <a:stCxn id="22" idx="1"/>
            <a:endCxn id="77" idx="3"/>
          </p:cNvCxnSpPr>
          <p:nvPr/>
        </p:nvCxnSpPr>
        <p:spPr>
          <a:xfrm flipH="1">
            <a:off x="1347815" y="2858425"/>
            <a:ext cx="1623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4BFF597-8224-6C85-9BF5-099F82229CE4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988690" y="2966663"/>
            <a:ext cx="0" cy="3086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55C8A342-FCF2-571D-54DD-3BD5613A4800}"/>
              </a:ext>
            </a:extLst>
          </p:cNvPr>
          <p:cNvCxnSpPr>
            <a:stCxn id="6" idx="1"/>
            <a:endCxn id="11" idx="0"/>
          </p:cNvCxnSpPr>
          <p:nvPr/>
        </p:nvCxnSpPr>
        <p:spPr>
          <a:xfrm rot="10800000" flipV="1">
            <a:off x="606426" y="1046942"/>
            <a:ext cx="310651" cy="11591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D9B95C7-A5C9-ADF0-36E4-71165E08604B}"/>
              </a:ext>
            </a:extLst>
          </p:cNvPr>
          <p:cNvSpPr/>
          <p:nvPr/>
        </p:nvSpPr>
        <p:spPr>
          <a:xfrm>
            <a:off x="202133" y="1717277"/>
            <a:ext cx="8750300" cy="162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모든 </a:t>
            </a:r>
            <a:r>
              <a:rPr lang="ko-KR" altLang="en-US" sz="1100" dirty="0" err="1"/>
              <a:t>스프라이트</a:t>
            </a:r>
            <a:endParaRPr lang="ko-KR" altLang="en-US" sz="11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993CB1C-77FA-94F4-C671-D5174B8650ED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718911" y="1571227"/>
            <a:ext cx="1" cy="156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20AD122-A4CD-33DC-C18B-49485C96CDE8}"/>
              </a:ext>
            </a:extLst>
          </p:cNvPr>
          <p:cNvSpPr txBox="1"/>
          <p:nvPr/>
        </p:nvSpPr>
        <p:spPr>
          <a:xfrm>
            <a:off x="524512" y="798363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A7B133E-16AF-A4DB-6CF9-0D334CC58C52}"/>
              </a:ext>
            </a:extLst>
          </p:cNvPr>
          <p:cNvSpPr txBox="1"/>
          <p:nvPr/>
        </p:nvSpPr>
        <p:spPr>
          <a:xfrm>
            <a:off x="4040872" y="2120968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C9C26D5-6C15-614A-454A-3753942B6919}"/>
              </a:ext>
            </a:extLst>
          </p:cNvPr>
          <p:cNvSpPr txBox="1"/>
          <p:nvPr/>
        </p:nvSpPr>
        <p:spPr>
          <a:xfrm>
            <a:off x="4120952" y="3404189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F30FE60-D730-2B2B-BCB7-FC0CCF7F6478}"/>
              </a:ext>
            </a:extLst>
          </p:cNvPr>
          <p:cNvSpPr txBox="1"/>
          <p:nvPr/>
        </p:nvSpPr>
        <p:spPr>
          <a:xfrm>
            <a:off x="7439610" y="5089609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313317D-57F8-78C4-52BE-4AF904DF504E}"/>
              </a:ext>
            </a:extLst>
          </p:cNvPr>
          <p:cNvSpPr txBox="1"/>
          <p:nvPr/>
        </p:nvSpPr>
        <p:spPr>
          <a:xfrm>
            <a:off x="7402652" y="4219614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41744F4-97A7-C6B0-4D0C-71BF74A706D0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4572000" y="2208304"/>
            <a:ext cx="4403" cy="117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타원 50">
            <a:hlinkClick r:id="rId3" action="ppaction://hlinksldjump"/>
            <a:extLst>
              <a:ext uri="{FF2B5EF4-FFF2-40B4-BE49-F238E27FC236}">
                <a16:creationId xmlns:a16="http://schemas.microsoft.com/office/drawing/2014/main" id="{7C940106-65D1-445A-2F81-9ED3B3051966}"/>
              </a:ext>
            </a:extLst>
          </p:cNvPr>
          <p:cNvSpPr/>
          <p:nvPr/>
        </p:nvSpPr>
        <p:spPr>
          <a:xfrm>
            <a:off x="7101523" y="1957356"/>
            <a:ext cx="804548" cy="2558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page2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D4DD3C2-FDF8-C3BA-9ED9-6DFBEAEBFAF3}"/>
              </a:ext>
            </a:extLst>
          </p:cNvPr>
          <p:cNvCxnSpPr>
            <a:cxnSpLocks/>
            <a:stCxn id="21" idx="3"/>
            <a:endCxn id="51" idx="2"/>
          </p:cNvCxnSpPr>
          <p:nvPr/>
        </p:nvCxnSpPr>
        <p:spPr>
          <a:xfrm>
            <a:off x="6468703" y="2078159"/>
            <a:ext cx="632820" cy="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1D82BAF-2CA9-B588-07B6-582BA3F0CFDB}"/>
              </a:ext>
            </a:extLst>
          </p:cNvPr>
          <p:cNvSpPr/>
          <p:nvPr/>
        </p:nvSpPr>
        <p:spPr>
          <a:xfrm>
            <a:off x="8051106" y="4766494"/>
            <a:ext cx="671684" cy="560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ATTACK_END;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C5D5E1CC-3A2C-33B8-8E46-BDF9B631748F}"/>
              </a:ext>
            </a:extLst>
          </p:cNvPr>
          <p:cNvCxnSpPr>
            <a:stCxn id="24" idx="1"/>
            <a:endCxn id="27" idx="1"/>
          </p:cNvCxnSpPr>
          <p:nvPr/>
        </p:nvCxnSpPr>
        <p:spPr>
          <a:xfrm rot="10800000" flipH="1" flipV="1">
            <a:off x="3660453" y="3304384"/>
            <a:ext cx="541894" cy="1713966"/>
          </a:xfrm>
          <a:prstGeom prst="bentConnector3">
            <a:avLst>
              <a:gd name="adj1" fmla="val -39109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46B1A504-B664-DFBC-D857-53277CE3856D}"/>
              </a:ext>
            </a:extLst>
          </p:cNvPr>
          <p:cNvCxnSpPr>
            <a:stCxn id="52" idx="3"/>
            <a:endCxn id="42" idx="1"/>
          </p:cNvCxnSpPr>
          <p:nvPr/>
        </p:nvCxnSpPr>
        <p:spPr>
          <a:xfrm flipV="1">
            <a:off x="7669900" y="5046700"/>
            <a:ext cx="381206" cy="4926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3133FB87-409B-EFE1-131F-3244C3140A1E}"/>
              </a:ext>
            </a:extLst>
          </p:cNvPr>
          <p:cNvCxnSpPr>
            <a:stCxn id="25" idx="3"/>
            <a:endCxn id="42" idx="0"/>
          </p:cNvCxnSpPr>
          <p:nvPr/>
        </p:nvCxnSpPr>
        <p:spPr>
          <a:xfrm>
            <a:off x="7371449" y="4499820"/>
            <a:ext cx="1015499" cy="2666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F1DBB47-EC1F-2EE4-8310-5D96589275EB}"/>
              </a:ext>
            </a:extLst>
          </p:cNvPr>
          <p:cNvCxnSpPr>
            <a:stCxn id="42" idx="2"/>
            <a:endCxn id="64" idx="0"/>
          </p:cNvCxnSpPr>
          <p:nvPr/>
        </p:nvCxnSpPr>
        <p:spPr>
          <a:xfrm flipH="1">
            <a:off x="8384145" y="5326905"/>
            <a:ext cx="2803" cy="251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hlinkClick r:id="rId3" action="ppaction://hlinksldjump"/>
            <a:extLst>
              <a:ext uri="{FF2B5EF4-FFF2-40B4-BE49-F238E27FC236}">
                <a16:creationId xmlns:a16="http://schemas.microsoft.com/office/drawing/2014/main" id="{CB049282-2759-1CCA-0322-8B6444F4AB21}"/>
              </a:ext>
            </a:extLst>
          </p:cNvPr>
          <p:cNvSpPr/>
          <p:nvPr/>
        </p:nvSpPr>
        <p:spPr>
          <a:xfrm>
            <a:off x="4172223" y="6187802"/>
            <a:ext cx="799553" cy="2577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page2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3702BBB-805F-6735-332A-10A189C9D940}"/>
              </a:ext>
            </a:extLst>
          </p:cNvPr>
          <p:cNvCxnSpPr>
            <a:cxnSpLocks/>
            <a:stCxn id="19" idx="2"/>
            <a:endCxn id="73" idx="0"/>
          </p:cNvCxnSpPr>
          <p:nvPr/>
        </p:nvCxnSpPr>
        <p:spPr>
          <a:xfrm>
            <a:off x="4572000" y="6053526"/>
            <a:ext cx="0" cy="134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91BE3C8-7CF3-0319-F43B-191E0622DD94}"/>
              </a:ext>
            </a:extLst>
          </p:cNvPr>
          <p:cNvSpPr txBox="1"/>
          <p:nvPr/>
        </p:nvSpPr>
        <p:spPr>
          <a:xfrm>
            <a:off x="2827772" y="3062597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06D771-B507-72BF-71C2-0935B5B7687B}"/>
              </a:ext>
            </a:extLst>
          </p:cNvPr>
          <p:cNvSpPr txBox="1"/>
          <p:nvPr/>
        </p:nvSpPr>
        <p:spPr>
          <a:xfrm>
            <a:off x="1897047" y="2595056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B47AB8D-4E82-327C-AA74-774E3B4A6945}"/>
              </a:ext>
            </a:extLst>
          </p:cNvPr>
          <p:cNvSpPr txBox="1"/>
          <p:nvPr/>
        </p:nvSpPr>
        <p:spPr>
          <a:xfrm>
            <a:off x="4262258" y="5684141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5CA7F84-4DCD-EF71-E95D-9ADB8B4657E5}"/>
              </a:ext>
            </a:extLst>
          </p:cNvPr>
          <p:cNvSpPr txBox="1"/>
          <p:nvPr/>
        </p:nvSpPr>
        <p:spPr>
          <a:xfrm>
            <a:off x="6460886" y="1866262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249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sv-SE" altLang="ko-KR" sz="1200" b="0" dirty="0">
                <a:effectLst/>
                <a:latin typeface="Consolas" panose="020B0609020204030204" pitchFamily="49" charset="0"/>
              </a:rPr>
              <a:t>void makeSpriteAttack(Sprite* sprite, Snake* snake)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8</a:t>
            </a:fld>
            <a:endParaRPr kumimoji="1" lang="ko-Kore-KR" altLang="en-US" dirty="0"/>
          </a:p>
        </p:txBody>
      </p:sp>
      <p:sp>
        <p:nvSpPr>
          <p:cNvPr id="11" name="타원 10">
            <a:hlinkClick r:id="rId3" action="ppaction://hlinksldjump"/>
            <a:extLst>
              <a:ext uri="{FF2B5EF4-FFF2-40B4-BE49-F238E27FC236}">
                <a16:creationId xmlns:a16="http://schemas.microsoft.com/office/drawing/2014/main" id="{DC40BC34-9455-7033-DED0-2C3CD67EA653}"/>
              </a:ext>
            </a:extLst>
          </p:cNvPr>
          <p:cNvSpPr/>
          <p:nvPr/>
        </p:nvSpPr>
        <p:spPr>
          <a:xfrm>
            <a:off x="4155671" y="470597"/>
            <a:ext cx="841463" cy="3618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page2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FD245912-B9C7-B239-39D1-5442FBC97F65}"/>
              </a:ext>
            </a:extLst>
          </p:cNvPr>
          <p:cNvSpPr/>
          <p:nvPr/>
        </p:nvSpPr>
        <p:spPr>
          <a:xfrm>
            <a:off x="3616237" y="1049709"/>
            <a:ext cx="1920332" cy="31405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attacked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2FF6AEF2-5FEB-ECD0-A46E-D34DCF4299EE}"/>
              </a:ext>
            </a:extLst>
          </p:cNvPr>
          <p:cNvSpPr/>
          <p:nvPr/>
        </p:nvSpPr>
        <p:spPr>
          <a:xfrm>
            <a:off x="3153926" y="1627320"/>
            <a:ext cx="2857500" cy="31405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weapon-&gt;birthAni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6BFF07-0D83-B83E-C69B-90709C172366}"/>
              </a:ext>
            </a:extLst>
          </p:cNvPr>
          <p:cNvCxnSpPr>
            <a:cxnSpLocks/>
            <a:stCxn id="11" idx="4"/>
            <a:endCxn id="6" idx="0"/>
          </p:cNvCxnSpPr>
          <p:nvPr/>
        </p:nvCxnSpPr>
        <p:spPr>
          <a:xfrm>
            <a:off x="4576403" y="832492"/>
            <a:ext cx="0" cy="217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5688E0C-B845-EC25-7F57-8E9C6B8E14D3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4576403" y="1363768"/>
            <a:ext cx="6273" cy="263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순서도: 종속 처리 16">
            <a:extLst>
              <a:ext uri="{FF2B5EF4-FFF2-40B4-BE49-F238E27FC236}">
                <a16:creationId xmlns:a16="http://schemas.microsoft.com/office/drawing/2014/main" id="{DAEFC869-47A3-1C6F-CF96-9F48C193F1F2}"/>
              </a:ext>
            </a:extLst>
          </p:cNvPr>
          <p:cNvSpPr/>
          <p:nvPr/>
        </p:nvSpPr>
        <p:spPr>
          <a:xfrm>
            <a:off x="1957028" y="2127488"/>
            <a:ext cx="5238750" cy="71120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copyAnimation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(weapon-&gt;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birthAni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ani);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bindAnimationToSprite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(ani, sprite, true);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ani-&gt;at = AT_BOTTOM_CENTER;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pushAnimationToRender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(RENDER_LIST_EFFECT_ID, ani);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DDDAC14-143C-E3DB-8E42-2DAF9499D049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4576403" y="1941379"/>
            <a:ext cx="6273" cy="186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4837D1E8-C2D4-5D8D-A09B-C65A89961EB3}"/>
              </a:ext>
            </a:extLst>
          </p:cNvPr>
          <p:cNvSpPr/>
          <p:nvPr/>
        </p:nvSpPr>
        <p:spPr>
          <a:xfrm>
            <a:off x="1607778" y="3083516"/>
            <a:ext cx="5937250" cy="48716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weapon-&gt;wp == WEAPON_SWORD_POINT || weapon-&gt;wp == WEAPON_SWORD_RANGE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BFCFD9F-DA38-A74C-2B61-12448420F665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>
            <a:off x="4576403" y="2838688"/>
            <a:ext cx="0" cy="244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순서도: 종속 처리 24">
            <a:extLst>
              <a:ext uri="{FF2B5EF4-FFF2-40B4-BE49-F238E27FC236}">
                <a16:creationId xmlns:a16="http://schemas.microsoft.com/office/drawing/2014/main" id="{D65CE210-586E-EBAB-CA82-C94EE7F00D24}"/>
              </a:ext>
            </a:extLst>
          </p:cNvPr>
          <p:cNvSpPr/>
          <p:nvPr/>
        </p:nvSpPr>
        <p:spPr>
          <a:xfrm>
            <a:off x="2908439" y="3841750"/>
            <a:ext cx="3348474" cy="33020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playAudio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(weapon-&gt;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deathAudio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6" name="순서도: 종속 처리 25">
            <a:extLst>
              <a:ext uri="{FF2B5EF4-FFF2-40B4-BE49-F238E27FC236}">
                <a16:creationId xmlns:a16="http://schemas.microsoft.com/office/drawing/2014/main" id="{24A02BCB-A366-1479-42C2-1CB7962C313C}"/>
              </a:ext>
            </a:extLst>
          </p:cNvPr>
          <p:cNvSpPr/>
          <p:nvPr/>
        </p:nvSpPr>
        <p:spPr>
          <a:xfrm>
            <a:off x="2830153" y="4355981"/>
            <a:ext cx="3492500" cy="40640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playAudio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(weapon-&gt;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birthAudio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0CDC51-F09B-3A45-EE53-2251BD126545}"/>
              </a:ext>
            </a:extLst>
          </p:cNvPr>
          <p:cNvSpPr/>
          <p:nvPr/>
        </p:nvSpPr>
        <p:spPr>
          <a:xfrm>
            <a:off x="3172976" y="4981575"/>
            <a:ext cx="2819400" cy="311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sprite-&gt;lastAttack = renderFrames;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EBCFE04-645E-4211-4168-9717BAB19826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4576403" y="3570684"/>
            <a:ext cx="6273" cy="271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F678DED-E99C-50F4-3405-D9B3D08010D9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4576403" y="4762381"/>
            <a:ext cx="6273" cy="219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18899423-4020-EB31-0EB6-1CD8DD498CC6}"/>
              </a:ext>
            </a:extLst>
          </p:cNvPr>
          <p:cNvSpPr/>
          <p:nvPr/>
        </p:nvSpPr>
        <p:spPr>
          <a:xfrm>
            <a:off x="3985853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16D98BE-3313-8189-5752-67CB596640F5}"/>
              </a:ext>
            </a:extLst>
          </p:cNvPr>
          <p:cNvCxnSpPr>
            <a:stCxn id="6" idx="1"/>
            <a:endCxn id="35" idx="1"/>
          </p:cNvCxnSpPr>
          <p:nvPr/>
        </p:nvCxnSpPr>
        <p:spPr>
          <a:xfrm rot="10800000" flipH="1" flipV="1">
            <a:off x="3616237" y="1206739"/>
            <a:ext cx="369616" cy="5015096"/>
          </a:xfrm>
          <a:prstGeom prst="bentConnector3">
            <a:avLst>
              <a:gd name="adj1" fmla="val -83838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B6B9F1F-AAF9-8DD1-9581-99E662A3DCAD}"/>
              </a:ext>
            </a:extLst>
          </p:cNvPr>
          <p:cNvCxnSpPr>
            <a:stCxn id="12" idx="3"/>
            <a:endCxn id="21" idx="3"/>
          </p:cNvCxnSpPr>
          <p:nvPr/>
        </p:nvCxnSpPr>
        <p:spPr>
          <a:xfrm>
            <a:off x="6011426" y="1784350"/>
            <a:ext cx="1533602" cy="1542750"/>
          </a:xfrm>
          <a:prstGeom prst="bentConnector3">
            <a:avLst>
              <a:gd name="adj1" fmla="val 1306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0143180-ED2C-F47A-FA59-872501981DB6}"/>
              </a:ext>
            </a:extLst>
          </p:cNvPr>
          <p:cNvCxnSpPr>
            <a:stCxn id="21" idx="1"/>
            <a:endCxn id="26" idx="1"/>
          </p:cNvCxnSpPr>
          <p:nvPr/>
        </p:nvCxnSpPr>
        <p:spPr>
          <a:xfrm rot="10800000" flipH="1" flipV="1">
            <a:off x="1607777" y="3327099"/>
            <a:ext cx="1222375" cy="1232081"/>
          </a:xfrm>
          <a:prstGeom prst="bentConnector3">
            <a:avLst>
              <a:gd name="adj1" fmla="val -187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E9659B6-E5F9-A069-3CF6-DFDD82C11604}"/>
              </a:ext>
            </a:extLst>
          </p:cNvPr>
          <p:cNvCxnSpPr>
            <a:stCxn id="27" idx="2"/>
            <a:endCxn id="35" idx="0"/>
          </p:cNvCxnSpPr>
          <p:nvPr/>
        </p:nvCxnSpPr>
        <p:spPr>
          <a:xfrm flipH="1">
            <a:off x="4576403" y="5292725"/>
            <a:ext cx="6273" cy="800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7AEC524-2D64-6E7D-22B0-AAD91FE8B12E}"/>
              </a:ext>
            </a:extLst>
          </p:cNvPr>
          <p:cNvSpPr txBox="1"/>
          <p:nvPr/>
        </p:nvSpPr>
        <p:spPr>
          <a:xfrm>
            <a:off x="6401574" y="1515392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F0DF54-0AF5-FDED-DA28-3B1A4A1EF529}"/>
              </a:ext>
            </a:extLst>
          </p:cNvPr>
          <p:cNvSpPr txBox="1"/>
          <p:nvPr/>
        </p:nvSpPr>
        <p:spPr>
          <a:xfrm>
            <a:off x="1189105" y="3056033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922EA6-248F-56E4-E379-2E9B11CC7B14}"/>
              </a:ext>
            </a:extLst>
          </p:cNvPr>
          <p:cNvSpPr txBox="1"/>
          <p:nvPr/>
        </p:nvSpPr>
        <p:spPr>
          <a:xfrm>
            <a:off x="2532858" y="970776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970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makeSnakeAttack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(Snake* snake)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9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0F1E2C28-2BEA-3377-A4E6-A28D376DDBED}"/>
              </a:ext>
            </a:extLst>
          </p:cNvPr>
          <p:cNvSpPr/>
          <p:nvPr/>
        </p:nvSpPr>
        <p:spPr>
          <a:xfrm>
            <a:off x="2375762" y="966788"/>
            <a:ext cx="4686300" cy="3238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snake-&gt;buffs[BUFF_FROZEN]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5C8B50-2E7A-AE69-A377-04E3C68F69CA}"/>
              </a:ext>
            </a:extLst>
          </p:cNvPr>
          <p:cNvSpPr/>
          <p:nvPr/>
        </p:nvSpPr>
        <p:spPr>
          <a:xfrm>
            <a:off x="912499" y="1028847"/>
            <a:ext cx="701988" cy="199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172009-CB4D-A846-9609-C3259CAA192B}"/>
              </a:ext>
            </a:extLst>
          </p:cNvPr>
          <p:cNvSpPr/>
          <p:nvPr/>
        </p:nvSpPr>
        <p:spPr>
          <a:xfrm>
            <a:off x="2357593" y="1715473"/>
            <a:ext cx="4724400" cy="2090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15C6EC-675F-EF92-77D2-98FBB8C81459}"/>
              </a:ext>
            </a:extLst>
          </p:cNvPr>
          <p:cNvSpPr/>
          <p:nvPr/>
        </p:nvSpPr>
        <p:spPr>
          <a:xfrm>
            <a:off x="2355831" y="1709247"/>
            <a:ext cx="4726162" cy="252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모든 </a:t>
            </a:r>
            <a:r>
              <a:rPr lang="ko-KR" altLang="en-US" sz="1100" dirty="0" err="1"/>
              <a:t>스네이크의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스프라이트까지</a:t>
            </a:r>
            <a:r>
              <a:rPr lang="ko-KR" altLang="en-US" sz="1100" dirty="0"/>
              <a:t> 반복</a:t>
            </a:r>
          </a:p>
        </p:txBody>
      </p:sp>
      <p:sp>
        <p:nvSpPr>
          <p:cNvPr id="14" name="순서도: 종속 처리 13">
            <a:extLst>
              <a:ext uri="{FF2B5EF4-FFF2-40B4-BE49-F238E27FC236}">
                <a16:creationId xmlns:a16="http://schemas.microsoft.com/office/drawing/2014/main" id="{C7922085-09C6-8103-8476-4DFB9F382DAC}"/>
              </a:ext>
            </a:extLst>
          </p:cNvPr>
          <p:cNvSpPr/>
          <p:nvPr/>
        </p:nvSpPr>
        <p:spPr>
          <a:xfrm>
            <a:off x="2698112" y="2403163"/>
            <a:ext cx="4043362" cy="438149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makeSpriteAttack(p-&gt;element, snake);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41AE504-8A91-0BCD-64D3-87294C33710A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4718912" y="747767"/>
            <a:ext cx="0" cy="219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874E769-E9BB-59C1-F384-998362E62F61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4718912" y="1290638"/>
            <a:ext cx="0" cy="418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740968D-02B2-C069-08B5-68C32260CD4B}"/>
              </a:ext>
            </a:extLst>
          </p:cNvPr>
          <p:cNvCxnSpPr>
            <a:stCxn id="6" idx="1"/>
            <a:endCxn id="11" idx="3"/>
          </p:cNvCxnSpPr>
          <p:nvPr/>
        </p:nvCxnSpPr>
        <p:spPr>
          <a:xfrm flipH="1">
            <a:off x="1614487" y="1128713"/>
            <a:ext cx="7612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7C5E5F23-ADA2-B6B9-CFC5-675D90105AAA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 rot="16200000" flipH="1">
            <a:off x="559111" y="1932960"/>
            <a:ext cx="4864182" cy="3455419"/>
          </a:xfrm>
          <a:prstGeom prst="bentConnector3">
            <a:avLst>
              <a:gd name="adj1" fmla="val 6801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C22DB13-3691-8512-D5EA-7AF058D85CA0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flipH="1">
            <a:off x="4718912" y="3806210"/>
            <a:ext cx="881" cy="2286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5CDB205-2D3E-E76A-2181-99D9981E0FD9}"/>
              </a:ext>
            </a:extLst>
          </p:cNvPr>
          <p:cNvCxnSpPr>
            <a:stCxn id="14" idx="2"/>
            <a:endCxn id="12" idx="2"/>
          </p:cNvCxnSpPr>
          <p:nvPr/>
        </p:nvCxnSpPr>
        <p:spPr>
          <a:xfrm>
            <a:off x="4719793" y="2841312"/>
            <a:ext cx="0" cy="964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4172</Words>
  <Application>Microsoft Office PowerPoint</Application>
  <PresentationFormat>와이드스크린</PresentationFormat>
  <Paragraphs>992</Paragraphs>
  <Slides>55</Slides>
  <Notes>55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9" baseType="lpstr">
      <vt:lpstr>맑은 고딕</vt:lpstr>
      <vt:lpstr>Arial</vt:lpstr>
      <vt:lpstr>Consolas</vt:lpstr>
      <vt:lpstr>Office 테마</vt:lpstr>
      <vt:lpstr>bool makeBulletCross(Bullet* bullet)</vt:lpstr>
      <vt:lpstr>void makeCross()</vt:lpstr>
      <vt:lpstr>void moveSprite(Sprite* sprite, int step)</vt:lpstr>
      <vt:lpstr>void moveSnake(Snake* snake)</vt:lpstr>
      <vt:lpstr>void updateMap()</vt:lpstr>
      <vt:lpstr>void updateBuffDuration()</vt:lpstr>
      <vt:lpstr>void makeSpriteAttack(Sprite* sprite, Snake* snake)</vt:lpstr>
      <vt:lpstr>void makeSpriteAttack(Sprite* sprite, Snake* snake)</vt:lpstr>
      <vt:lpstr>void makeSnakeAttack(Snake* snake)</vt:lpstr>
      <vt:lpstr>bool isWin()</vt:lpstr>
      <vt:lpstr>void setTerm(GameStatus s)</vt:lpstr>
      <vt:lpstr>void pauseGame()</vt:lpstr>
      <vt:lpstr>int arrowsToDirection(int keyValue)</vt:lpstr>
      <vt:lpstr>int wasdToDirection(int keyValue)</vt:lpstr>
      <vt:lpstr>bool handleLocalKeypress()</vt:lpstr>
      <vt:lpstr>void handleLanKeypress()</vt:lpstr>
      <vt:lpstr>int gameLoop()</vt:lpstr>
      <vt:lpstr>int gameLoop()</vt:lpstr>
      <vt:lpstr>static void CHECK()</vt:lpstr>
      <vt:lpstr>HandShakePacket createHandShakePacket()</vt:lpstr>
      <vt:lpstr>static inline unsigned packet2unsigned(void* packet)</vt:lpstr>
      <vt:lpstr>static inline void fillPacket(void* packet, unsigned payload)</vt:lpstr>
      <vt:lpstr>void sendPlayerMovePacket(unsigned playerId, unsigned direction)</vt:lpstr>
      <vt:lpstr>unsigned recvLanPacket(LanPacket* dest)</vt:lpstr>
      <vt:lpstr>void sendGameOverPacket(unsigned playerId)</vt:lpstr>
      <vt:lpstr>void hostGame()</vt:lpstr>
      <vt:lpstr>void joinGame(const char* hostname, Uint16 port)</vt:lpstr>
      <vt:lpstr>int count(int x, int y)</vt:lpstr>
      <vt:lpstr>void cellularAutomata()</vt:lpstr>
      <vt:lpstr>void initPrimMap(double floorPercent, int smoothTimes)</vt:lpstr>
      <vt:lpstr>void initBlock(Block* self, BlockType bp, int x, int y, int bid, bool enable)</vt:lpstr>
      <vt:lpstr>void initMap()</vt:lpstr>
      <vt:lpstr>void decorateMap()</vt:lpstr>
      <vt:lpstr>void initBlankMap(int w, int h)</vt:lpstr>
      <vt:lpstr>void initRandomMap(double floorPercent, int smoothTimes, double trapRate)</vt:lpstr>
      <vt:lpstr>void initRandomMap(double floorPercent, int smoothTimes, double trapRate)</vt:lpstr>
      <vt:lpstr>void pushMapToRender()</vt:lpstr>
      <vt:lpstr>void pushMapToRender()</vt:lpstr>
      <vt:lpstr>void pushMapToRender()</vt:lpstr>
      <vt:lpstr>void pushMapToRender()</vt:lpstr>
      <vt:lpstr>Bullet* createBullet(Snake* owner, Weapon* parent, int x, int y, double rad, team, Animation* ani)</vt:lpstr>
      <vt:lpstr>void moveBullet(Bullet* bullet)</vt:lpstr>
      <vt:lpstr>void destroyBullet(Bullet* bullet)</vt:lpstr>
      <vt:lpstr>void playBgm(int id)</vt:lpstr>
      <vt:lpstr>void stopBgm()</vt:lpstr>
      <vt:lpstr>void randomBgm()</vt:lpstr>
      <vt:lpstr>void playAudio(int id)</vt:lpstr>
      <vt:lpstr>void pauseSound()</vt:lpstr>
      <vt:lpstr>void resumeSound()</vt:lpstr>
      <vt:lpstr>int trapVerdict(Sprite* sprite)</vt:lpstr>
      <vt:lpstr>int getPowerfulPlayer()</vt:lpstr>
      <vt:lpstr>int balanceVerdict(Sprite* sprite, int id)</vt:lpstr>
      <vt:lpstr>int testOneMove(Snake* snake, Direction direction)</vt:lpstr>
      <vt:lpstr>int compareChoiceByValue(const void* x, const void* y)</vt:lpstr>
      <vt:lpstr>void AiInput(Snake* snake)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 makeBulletCross(Bullet* bullet)</dc:title>
  <dc:creator>dong</dc:creator>
  <cp:lastModifiedBy>dong</cp:lastModifiedBy>
  <cp:revision>1</cp:revision>
  <dcterms:created xsi:type="dcterms:W3CDTF">2022-06-30T08:37:35Z</dcterms:created>
  <dcterms:modified xsi:type="dcterms:W3CDTF">2022-06-30T08:37:44Z</dcterms:modified>
</cp:coreProperties>
</file>