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315" r:id="rId2"/>
    <p:sldId id="316" r:id="rId3"/>
    <p:sldId id="317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1" r:id="rId17"/>
    <p:sldId id="332" r:id="rId18"/>
    <p:sldId id="333" r:id="rId19"/>
    <p:sldId id="334" r:id="rId20"/>
    <p:sldId id="335" r:id="rId21"/>
    <p:sldId id="336" r:id="rId22"/>
    <p:sldId id="337" r:id="rId23"/>
    <p:sldId id="338" r:id="rId24"/>
    <p:sldId id="340" r:id="rId25"/>
    <p:sldId id="341" r:id="rId26"/>
    <p:sldId id="342" r:id="rId27"/>
    <p:sldId id="343" r:id="rId28"/>
    <p:sldId id="344" r:id="rId29"/>
    <p:sldId id="345" r:id="rId30"/>
    <p:sldId id="346" r:id="rId31"/>
    <p:sldId id="347" r:id="rId32"/>
    <p:sldId id="348" r:id="rId33"/>
    <p:sldId id="349" r:id="rId34"/>
    <p:sldId id="350" r:id="rId35"/>
    <p:sldId id="351" r:id="rId36"/>
    <p:sldId id="352" r:id="rId37"/>
    <p:sldId id="353" r:id="rId38"/>
    <p:sldId id="354" r:id="rId39"/>
    <p:sldId id="355" r:id="rId40"/>
    <p:sldId id="356" r:id="rId41"/>
    <p:sldId id="357" r:id="rId42"/>
    <p:sldId id="358" r:id="rId43"/>
    <p:sldId id="359" r:id="rId44"/>
    <p:sldId id="360" r:id="rId45"/>
    <p:sldId id="361" r:id="rId46"/>
    <p:sldId id="362" r:id="rId47"/>
    <p:sldId id="363" r:id="rId48"/>
    <p:sldId id="364" r:id="rId49"/>
    <p:sldId id="366" r:id="rId5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9" autoAdjust="0"/>
    <p:restoredTop sz="94660"/>
  </p:normalViewPr>
  <p:slideViewPr>
    <p:cSldViewPr snapToGrid="0">
      <p:cViewPr varScale="1">
        <p:scale>
          <a:sx n="64" d="100"/>
          <a:sy n="64" d="100"/>
        </p:scale>
        <p:origin x="69" y="6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2BCB5-6A47-4136-B20C-E44277121A63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91B207-F6CF-439D-BED8-65B397079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397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475296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829847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793407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842544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58222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393795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148121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068943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058996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04498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19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56985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421992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20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229234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21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166221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22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799223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23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259866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24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598218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25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139470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26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644619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27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257909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28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899031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29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25529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220965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30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047115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31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765456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32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764018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33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970634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34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193490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35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045734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36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244606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37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239152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38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2427268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39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22077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3803684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40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8024715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41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4870616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42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602254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43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1818628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44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6413820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45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1533233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46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2450514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47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2656727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48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8658714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49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02116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79409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9161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3768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670663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70821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A8F9E6-29A3-3BA9-0521-292D4B17F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C30AE1-63C2-C920-CF2F-E7581A953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6B2AA3-F7F7-4DA9-0215-EDC05F43C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ABE1-825C-4642-A2EC-29CF7B5F63B2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96679F-D2F2-A4A0-BC95-2944CCD10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D6C2A9-CC8C-11E7-9A72-62ACBD149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6EC5A-00BB-47FB-884A-03FBB3A36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667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B9B1B7-9122-1A44-BFA5-31090412D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F33F17-0555-E367-194F-D35D1CB98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41E13F-8955-984A-B980-FACAA6073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ABE1-825C-4642-A2EC-29CF7B5F63B2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5F5F43-6673-D4AC-5D25-DACD1D093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A5CE22-450F-7540-529E-E9F7BF104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6EC5A-00BB-47FB-884A-03FBB3A36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560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C44DAD8-B4A2-DE05-2D42-2BD61437A8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1099C8-68E5-2085-420F-4F35294E1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F5FD18-DAEF-76AE-3876-C5FA7353F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ABE1-825C-4642-A2EC-29CF7B5F63B2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F2796A-2481-5BB4-A789-23D5A8BB5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E2DE0-2208-AF5E-817C-356896896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6EC5A-00BB-47FB-884A-03FBB3A36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590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BA6EB0-02D7-9663-6676-655169DB2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A1187B-5D0B-8014-14EC-6963FA16D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7570B1-917C-6BB5-23A6-AA58299CD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ABE1-825C-4642-A2EC-29CF7B5F63B2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C61878-E5F3-4EE8-871F-5BE93BF10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0C2E43-0A54-B2EB-1232-C78006365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6EC5A-00BB-47FB-884A-03FBB3A36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315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913E20-11F9-F01E-D5F6-134B82B22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0CE341-8299-D5C8-E943-C5AE1FB55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195386-6344-EFFC-2A7C-386B8AF9B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ABE1-825C-4642-A2EC-29CF7B5F63B2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6FD2D8-34B9-F909-F5E8-F79CEB8B2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73DBD7-C012-6CE8-E89E-F1BFC6B02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6EC5A-00BB-47FB-884A-03FBB3A36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469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09C56B-8968-FB66-032B-1F5C96DB7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27FC76-010A-5A2C-5AFE-46641CF5F6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72422A-927F-42CD-17DB-7230C9C7E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3283FD-47B8-898E-6B07-EBC936A9C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ABE1-825C-4642-A2EC-29CF7B5F63B2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5C9038-9E64-F5F7-BC2C-E762DEC47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FFC4D3-C446-5338-437A-816DB7386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6EC5A-00BB-47FB-884A-03FBB3A36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689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F978D-ED61-B1BB-F3CC-1C082426E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779452-4796-1606-5182-F831E4216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150E99-33D6-4DA6-3332-CBCBD5A47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3631C0-A6CE-C4AF-A794-19E5CE17D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757D0F-6E22-FC26-F2DC-A2E0CB429B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145654E-DDA4-5D96-1B4C-5D143D0E2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ABE1-825C-4642-A2EC-29CF7B5F63B2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0ADEF1-AE16-622D-0A41-11CB1C863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EE0C08-5CFE-5EE0-A899-6C5F2FB92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6EC5A-00BB-47FB-884A-03FBB3A36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577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D09AB7-6EEE-97F3-0952-CD2666BE9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339400-A8F8-1ADD-3DDA-DBF9CE0D9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ABE1-825C-4642-A2EC-29CF7B5F63B2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32DF56-A22A-C260-DFC5-DD3B0BE1B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C4B944-81E4-3CA9-A1C6-C36C4464D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6EC5A-00BB-47FB-884A-03FBB3A36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52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F5B771-76A7-A828-1C98-C74E340E0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ABE1-825C-4642-A2EC-29CF7B5F63B2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E228B7A-83D8-734E-1FCA-560751EB3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291D9F-A558-F2A7-D9DF-99FA26389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6EC5A-00BB-47FB-884A-03FBB3A36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761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497C9-DBDC-2EC2-653C-3C6A1D759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F330B0-CA6D-88DB-C3C8-83B3EA828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29CEE3-8734-0037-F0D1-01BD711F6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996052-E4A0-EEE7-2AE2-A0E713C9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ABE1-825C-4642-A2EC-29CF7B5F63B2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99333E-D4D5-0065-910B-2D6B1BC86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0D7DDC-ABA5-546D-F8C8-C7A398DA9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6EC5A-00BB-47FB-884A-03FBB3A36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530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E86343-6FC9-C41C-B508-AADF3FB82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CDEB2BC-2A1D-FF07-5BF7-563984DACF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642B3F-817B-3F72-EE31-77A178369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E1D064-8BB4-7D1D-2DFD-5A9C97CCD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ABE1-825C-4642-A2EC-29CF7B5F63B2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3B4430-A6DD-91D7-EE87-EFF107FCA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4012E-E271-DA56-CBFE-68DD92C23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6EC5A-00BB-47FB-884A-03FBB3A36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40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C1604C-AA0F-6171-62B4-61637D1E7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743030-9D2B-5C7F-97D8-2510F6879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455613-161F-23BC-2B75-BB81568D87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CABE1-825C-4642-A2EC-29CF7B5F63B2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E79D4D-DC7F-A097-E55B-7927B7899A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0A1D07-A6BC-657E-1AF9-C4659B7F1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6EC5A-00BB-47FB-884A-03FBB3A36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774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Score*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createScore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1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0B8689AF-44D0-DDE8-33C2-65F933A1D996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C68E28-F4BC-3C7E-4F41-D8228653C753}"/>
              </a:ext>
            </a:extLst>
          </p:cNvPr>
          <p:cNvSpPr/>
          <p:nvPr/>
        </p:nvSpPr>
        <p:spPr>
          <a:xfrm>
            <a:off x="3224213" y="973458"/>
            <a:ext cx="2990850" cy="234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Score* score = malloc(sizeof(Score));</a:t>
            </a:r>
          </a:p>
        </p:txBody>
      </p:sp>
      <p:sp>
        <p:nvSpPr>
          <p:cNvPr id="10" name="순서도: 종속 처리 9">
            <a:extLst>
              <a:ext uri="{FF2B5EF4-FFF2-40B4-BE49-F238E27FC236}">
                <a16:creationId xmlns:a16="http://schemas.microsoft.com/office/drawing/2014/main" id="{1E1C7E1A-A875-D3DC-0AC7-63F5A6787AAF}"/>
              </a:ext>
            </a:extLst>
          </p:cNvPr>
          <p:cNvSpPr/>
          <p:nvPr/>
        </p:nvSpPr>
        <p:spPr>
          <a:xfrm>
            <a:off x="3750469" y="1434044"/>
            <a:ext cx="1938338" cy="234895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initScore(score);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DD2DC-B2DE-3AC1-4F2E-506E44B3496F}"/>
              </a:ext>
            </a:extLst>
          </p:cNvPr>
          <p:cNvSpPr/>
          <p:nvPr/>
        </p:nvSpPr>
        <p:spPr>
          <a:xfrm>
            <a:off x="4108813" y="1895474"/>
            <a:ext cx="1221649" cy="195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return score;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D379B55-C3AB-4765-43B5-CF10660C54E0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4718912" y="747767"/>
            <a:ext cx="726" cy="225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46059FE-4C22-794A-0C74-202DE14D8ADC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4719638" y="1208353"/>
            <a:ext cx="0" cy="225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88C2CF9-008A-F103-51E2-B2D83FF303DA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4719638" y="1668939"/>
            <a:ext cx="0" cy="2265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순서도: 수행의 시작/종료 19">
            <a:extLst>
              <a:ext uri="{FF2B5EF4-FFF2-40B4-BE49-F238E27FC236}">
                <a16:creationId xmlns:a16="http://schemas.microsoft.com/office/drawing/2014/main" id="{41BC22FB-E671-3602-94BB-59DC9126154C}"/>
              </a:ext>
            </a:extLst>
          </p:cNvPr>
          <p:cNvSpPr/>
          <p:nvPr/>
        </p:nvSpPr>
        <p:spPr>
          <a:xfrm>
            <a:off x="4128362" y="2367686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29C2946-D369-D8D2-64E3-56414EF21D52}"/>
              </a:ext>
            </a:extLst>
          </p:cNvPr>
          <p:cNvCxnSpPr>
            <a:stCxn id="11" idx="2"/>
            <a:endCxn id="20" idx="0"/>
          </p:cNvCxnSpPr>
          <p:nvPr/>
        </p:nvCxnSpPr>
        <p:spPr>
          <a:xfrm flipH="1">
            <a:off x="4718912" y="2090737"/>
            <a:ext cx="726" cy="2769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64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Score**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readRanklist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(const char* path, int* n)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10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714273CA-A0E6-F728-36C7-CC8DF1D8DD0C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순서도: 데이터 5">
            <a:extLst>
              <a:ext uri="{FF2B5EF4-FFF2-40B4-BE49-F238E27FC236}">
                <a16:creationId xmlns:a16="http://schemas.microsoft.com/office/drawing/2014/main" id="{50A123DE-5B64-A88C-FB62-4C62D42810A0}"/>
              </a:ext>
            </a:extLst>
          </p:cNvPr>
          <p:cNvSpPr/>
          <p:nvPr/>
        </p:nvSpPr>
        <p:spPr>
          <a:xfrm>
            <a:off x="2848598" y="960493"/>
            <a:ext cx="3740627" cy="234895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FILE* f = fopen(path, "r");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E848B2B-1F3D-529E-3C65-CC607FDE4BAA}"/>
              </a:ext>
            </a:extLst>
          </p:cNvPr>
          <p:cNvCxnSpPr>
            <a:stCxn id="9" idx="2"/>
            <a:endCxn id="6" idx="1"/>
          </p:cNvCxnSpPr>
          <p:nvPr/>
        </p:nvCxnSpPr>
        <p:spPr>
          <a:xfrm>
            <a:off x="4718912" y="747767"/>
            <a:ext cx="0" cy="2127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순서도: 판단 11">
            <a:extLst>
              <a:ext uri="{FF2B5EF4-FFF2-40B4-BE49-F238E27FC236}">
                <a16:creationId xmlns:a16="http://schemas.microsoft.com/office/drawing/2014/main" id="{D4F1B7E2-77E2-DD97-5DA8-C1CFEEB4C129}"/>
              </a:ext>
            </a:extLst>
          </p:cNvPr>
          <p:cNvSpPr/>
          <p:nvPr/>
        </p:nvSpPr>
        <p:spPr>
          <a:xfrm>
            <a:off x="3997393" y="1408114"/>
            <a:ext cx="1443037" cy="43815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정상 오픈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A31454A-0E46-E8C1-E4A8-0B45B45782D0}"/>
              </a:ext>
            </a:extLst>
          </p:cNvPr>
          <p:cNvSpPr/>
          <p:nvPr/>
        </p:nvSpPr>
        <p:spPr>
          <a:xfrm>
            <a:off x="1028340" y="1467159"/>
            <a:ext cx="2438760" cy="3200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모든 </a:t>
            </a:r>
            <a:r>
              <a:rPr lang="ko-KR" altLang="en-US" sz="1100"/>
              <a:t>점수가 </a:t>
            </a:r>
            <a:r>
              <a:rPr lang="en-US" altLang="ko-KR" sz="1100" dirty="0"/>
              <a:t>0</a:t>
            </a:r>
            <a:r>
              <a:rPr lang="ko-KR" altLang="en-US" sz="1100" dirty="0"/>
              <a:t>점인 랭크 리스트 생성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01A7938-E1E8-02C9-B838-9A9B5DB4D21B}"/>
              </a:ext>
            </a:extLst>
          </p:cNvPr>
          <p:cNvCxnSpPr>
            <a:stCxn id="6" idx="4"/>
            <a:endCxn id="12" idx="0"/>
          </p:cNvCxnSpPr>
          <p:nvPr/>
        </p:nvCxnSpPr>
        <p:spPr>
          <a:xfrm>
            <a:off x="4718912" y="1195388"/>
            <a:ext cx="0" cy="2127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DD9469C-1398-FD38-E93D-FA45E5F795B1}"/>
              </a:ext>
            </a:extLst>
          </p:cNvPr>
          <p:cNvCxnSpPr>
            <a:stCxn id="12" idx="1"/>
            <a:endCxn id="13" idx="3"/>
          </p:cNvCxnSpPr>
          <p:nvPr/>
        </p:nvCxnSpPr>
        <p:spPr>
          <a:xfrm flipH="1">
            <a:off x="3467100" y="1627189"/>
            <a:ext cx="5302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98BF37A-C0FC-3796-2A43-21F5FB8561C5}"/>
              </a:ext>
            </a:extLst>
          </p:cNvPr>
          <p:cNvSpPr/>
          <p:nvPr/>
        </p:nvSpPr>
        <p:spPr>
          <a:xfrm>
            <a:off x="4116024" y="2176463"/>
            <a:ext cx="1205774" cy="3200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랭크 점수 생성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673BA75-4317-0FFB-F422-426A4AE3A663}"/>
              </a:ext>
            </a:extLst>
          </p:cNvPr>
          <p:cNvCxnSpPr>
            <a:stCxn id="12" idx="2"/>
            <a:endCxn id="18" idx="0"/>
          </p:cNvCxnSpPr>
          <p:nvPr/>
        </p:nvCxnSpPr>
        <p:spPr>
          <a:xfrm flipH="1">
            <a:off x="4718911" y="1846264"/>
            <a:ext cx="1" cy="3301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767AE00-789E-805E-B670-E250609D11EB}"/>
              </a:ext>
            </a:extLst>
          </p:cNvPr>
          <p:cNvSpPr/>
          <p:nvPr/>
        </p:nvSpPr>
        <p:spPr>
          <a:xfrm>
            <a:off x="4116025" y="2812433"/>
            <a:ext cx="1205774" cy="438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fclose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(f);</a:t>
            </a:r>
          </a:p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return scores;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B724752-4194-FE3C-5B52-616ED3B6602D}"/>
              </a:ext>
            </a:extLst>
          </p:cNvPr>
          <p:cNvCxnSpPr>
            <a:stCxn id="18" idx="2"/>
            <a:endCxn id="21" idx="0"/>
          </p:cNvCxnSpPr>
          <p:nvPr/>
        </p:nvCxnSpPr>
        <p:spPr>
          <a:xfrm>
            <a:off x="4718911" y="2496522"/>
            <a:ext cx="1" cy="3159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순서도: 수행의 시작/종료 24">
            <a:extLst>
              <a:ext uri="{FF2B5EF4-FFF2-40B4-BE49-F238E27FC236}">
                <a16:creationId xmlns:a16="http://schemas.microsoft.com/office/drawing/2014/main" id="{0DD971DF-70A4-C48E-7BE8-95E6238D7A99}"/>
              </a:ext>
            </a:extLst>
          </p:cNvPr>
          <p:cNvSpPr/>
          <p:nvPr/>
        </p:nvSpPr>
        <p:spPr>
          <a:xfrm>
            <a:off x="4128360" y="3778602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EF15D08B-EF61-ACD4-B56E-C279CBE6E551}"/>
              </a:ext>
            </a:extLst>
          </p:cNvPr>
          <p:cNvCxnSpPr>
            <a:stCxn id="13" idx="2"/>
            <a:endCxn id="25" idx="1"/>
          </p:cNvCxnSpPr>
          <p:nvPr/>
        </p:nvCxnSpPr>
        <p:spPr>
          <a:xfrm rot="16200000" flipH="1">
            <a:off x="2127811" y="1907127"/>
            <a:ext cx="2120458" cy="188064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73A8832-4572-F7D0-6F43-327EE9CF0F66}"/>
              </a:ext>
            </a:extLst>
          </p:cNvPr>
          <p:cNvCxnSpPr>
            <a:stCxn id="21" idx="2"/>
            <a:endCxn id="25" idx="0"/>
          </p:cNvCxnSpPr>
          <p:nvPr/>
        </p:nvCxnSpPr>
        <p:spPr>
          <a:xfrm flipH="1">
            <a:off x="4718910" y="3250583"/>
            <a:ext cx="2" cy="5280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05EE0B1-3612-F2B9-8932-1F6F97103571}"/>
              </a:ext>
            </a:extLst>
          </p:cNvPr>
          <p:cNvSpPr txBox="1"/>
          <p:nvPr/>
        </p:nvSpPr>
        <p:spPr>
          <a:xfrm>
            <a:off x="3471968" y="1360676"/>
            <a:ext cx="474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NO</a:t>
            </a:r>
            <a:endParaRPr lang="ko-KR" altLang="en-US" sz="1100" dirty="0"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23C877-BFE6-F88C-5E68-3B9B8FB9648E}"/>
              </a:ext>
            </a:extLst>
          </p:cNvPr>
          <p:cNvSpPr txBox="1"/>
          <p:nvPr/>
        </p:nvSpPr>
        <p:spPr>
          <a:xfrm>
            <a:off x="4325547" y="1868648"/>
            <a:ext cx="474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YES</a:t>
            </a:r>
            <a:endParaRPr lang="ko-KR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06051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updateLocalRanklist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(Score* score)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11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8F7A0899-FDE3-4ED9-3D4F-E598D85FBCBA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순서도: 종속 처리 5">
            <a:extLst>
              <a:ext uri="{FF2B5EF4-FFF2-40B4-BE49-F238E27FC236}">
                <a16:creationId xmlns:a16="http://schemas.microsoft.com/office/drawing/2014/main" id="{E4CCF072-0769-DEA7-7C39-3E80F3350683}"/>
              </a:ext>
            </a:extLst>
          </p:cNvPr>
          <p:cNvSpPr/>
          <p:nvPr/>
        </p:nvSpPr>
        <p:spPr>
          <a:xfrm>
            <a:off x="2059056" y="1162050"/>
            <a:ext cx="5319712" cy="595313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Score** scores =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readRanklist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(STORAGE_PATH, &amp;n);</a:t>
            </a:r>
          </a:p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scores =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insertScoreToRanklist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(score, &amp;n, scores);</a:t>
            </a:r>
          </a:p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writeRanklist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(STORAGE_PATH, n, scores);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789479-46A6-FB1E-C63E-B5AF88D329F0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4718912" y="747767"/>
            <a:ext cx="0" cy="4142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순서도: 수행의 시작/종료 11">
            <a:extLst>
              <a:ext uri="{FF2B5EF4-FFF2-40B4-BE49-F238E27FC236}">
                <a16:creationId xmlns:a16="http://schemas.microsoft.com/office/drawing/2014/main" id="{3E4C4A3A-1D93-7007-1E34-CE046CA01EA3}"/>
              </a:ext>
            </a:extLst>
          </p:cNvPr>
          <p:cNvSpPr/>
          <p:nvPr/>
        </p:nvSpPr>
        <p:spPr>
          <a:xfrm>
            <a:off x="4128362" y="2159298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D7D1646-DC2C-8163-C8AA-7B83832B8BE6}"/>
              </a:ext>
            </a:extLst>
          </p:cNvPr>
          <p:cNvCxnSpPr>
            <a:stCxn id="6" idx="2"/>
            <a:endCxn id="12" idx="0"/>
          </p:cNvCxnSpPr>
          <p:nvPr/>
        </p:nvCxnSpPr>
        <p:spPr>
          <a:xfrm>
            <a:off x="4718912" y="1757363"/>
            <a:ext cx="0" cy="4019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043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pushToPositionBuffer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PositionBuffer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* b,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PositionBufferSlot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 slot)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12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70A3781D-957C-39A5-C7C4-2B5BBB1155A6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6371363D-63A1-92AB-658B-8B4C8565AD0D}"/>
              </a:ext>
            </a:extLst>
          </p:cNvPr>
          <p:cNvSpPr/>
          <p:nvPr/>
        </p:nvSpPr>
        <p:spPr>
          <a:xfrm>
            <a:off x="4128362" y="2159298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E59AA10-4D5F-E711-BF67-4D4235DF418D}"/>
              </a:ext>
            </a:extLst>
          </p:cNvPr>
          <p:cNvSpPr/>
          <p:nvPr/>
        </p:nvSpPr>
        <p:spPr>
          <a:xfrm>
            <a:off x="3028224" y="1071856"/>
            <a:ext cx="3381375" cy="542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assert(b-&gt;size &lt; POSITION_BUFFER_SIZE);</a:t>
            </a:r>
          </a:p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b-&gt;buffer[b-&gt;size++] = slot;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31AECA4-EE1D-C759-CB14-AFCA9E2E3F4E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4718912" y="747767"/>
            <a:ext cx="0" cy="3240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F53DD1E-0C34-231F-5872-BCEAAF3E8C26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4718912" y="1614781"/>
            <a:ext cx="0" cy="544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892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initSprite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(Sprite* model, Sprite* self, int x, int y)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13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C79CFBF6-3DEB-C554-DF46-B0781555832E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CCE15CCA-E2E2-B8A5-AC18-8BAA9960853E}"/>
              </a:ext>
            </a:extLst>
          </p:cNvPr>
          <p:cNvSpPr/>
          <p:nvPr/>
        </p:nvSpPr>
        <p:spPr>
          <a:xfrm>
            <a:off x="4128362" y="5907385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E0017FA-8BB0-01C3-42F8-8B6C618424A7}"/>
              </a:ext>
            </a:extLst>
          </p:cNvPr>
          <p:cNvSpPr/>
          <p:nvPr/>
        </p:nvSpPr>
        <p:spPr>
          <a:xfrm>
            <a:off x="3140143" y="1095669"/>
            <a:ext cx="3157537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  memcpy(self, model, sizeof(Sprite));</a:t>
            </a:r>
          </a:p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  self-&gt;x = x;</a:t>
            </a:r>
          </a:p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  self-&gt;y = y;</a:t>
            </a:r>
          </a:p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  self-&gt;posBuffer.size = 0;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FA3B0C-5706-A90A-C30F-1760106E0520}"/>
              </a:ext>
            </a:extLst>
          </p:cNvPr>
          <p:cNvSpPr/>
          <p:nvPr/>
        </p:nvSpPr>
        <p:spPr>
          <a:xfrm>
            <a:off x="2970247" y="2131096"/>
            <a:ext cx="3497330" cy="258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Animation* ani = malloc(sizeof(Animation));</a:t>
            </a:r>
          </a:p>
        </p:txBody>
      </p:sp>
      <p:sp>
        <p:nvSpPr>
          <p:cNvPr id="12" name="순서도: 종속 처리 11">
            <a:extLst>
              <a:ext uri="{FF2B5EF4-FFF2-40B4-BE49-F238E27FC236}">
                <a16:creationId xmlns:a16="http://schemas.microsoft.com/office/drawing/2014/main" id="{2B1B4AFC-17DD-528F-DF0D-B13ED9B292CE}"/>
              </a:ext>
            </a:extLst>
          </p:cNvPr>
          <p:cNvSpPr/>
          <p:nvPr/>
        </p:nvSpPr>
        <p:spPr>
          <a:xfrm>
            <a:off x="3035364" y="2601050"/>
            <a:ext cx="3367089" cy="258147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copyAnimation(model-&gt;ani, ani);</a:t>
            </a:r>
          </a:p>
        </p:txBody>
      </p:sp>
      <p:sp>
        <p:nvSpPr>
          <p:cNvPr id="13" name="순서도: 종속 처리 12">
            <a:extLst>
              <a:ext uri="{FF2B5EF4-FFF2-40B4-BE49-F238E27FC236}">
                <a16:creationId xmlns:a16="http://schemas.microsoft.com/office/drawing/2014/main" id="{234C9BF3-08C0-0646-CB56-9F8EBD804304}"/>
              </a:ext>
            </a:extLst>
          </p:cNvPr>
          <p:cNvSpPr/>
          <p:nvPr/>
        </p:nvSpPr>
        <p:spPr>
          <a:xfrm>
            <a:off x="3063941" y="3460394"/>
            <a:ext cx="3309937" cy="258147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updateAnimationOfSprite(self);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AA31646-7E2C-0AB0-58B0-B22B1A8E2D87}"/>
              </a:ext>
            </a:extLst>
          </p:cNvPr>
          <p:cNvSpPr/>
          <p:nvPr/>
        </p:nvSpPr>
        <p:spPr>
          <a:xfrm>
            <a:off x="4049780" y="3024665"/>
            <a:ext cx="1336607" cy="2000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self-&gt;ani = ani;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08AA0B8-3C26-29B7-9E7D-6CCBA8065717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4718912" y="747767"/>
            <a:ext cx="0" cy="3479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B085722-1974-719F-C3AE-819684FA7A14}"/>
              </a:ext>
            </a:extLst>
          </p:cNvPr>
          <p:cNvCxnSpPr>
            <a:stCxn id="6" idx="2"/>
            <a:endCxn id="11" idx="0"/>
          </p:cNvCxnSpPr>
          <p:nvPr/>
        </p:nvCxnSpPr>
        <p:spPr>
          <a:xfrm>
            <a:off x="4718912" y="1781469"/>
            <a:ext cx="0" cy="3496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3F39396-C555-EDB2-9F28-C5FA96EBAD2E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flipH="1">
            <a:off x="4718909" y="2389243"/>
            <a:ext cx="3" cy="211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285D87C-C60F-359E-B270-9127898D8030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 flipH="1">
            <a:off x="4718084" y="2859197"/>
            <a:ext cx="825" cy="1654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49158E1-74F0-49E2-B6E1-AAD63998804D}"/>
              </a:ext>
            </a:extLst>
          </p:cNvPr>
          <p:cNvCxnSpPr>
            <a:stCxn id="14" idx="2"/>
            <a:endCxn id="13" idx="0"/>
          </p:cNvCxnSpPr>
          <p:nvPr/>
        </p:nvCxnSpPr>
        <p:spPr>
          <a:xfrm>
            <a:off x="4718084" y="3224690"/>
            <a:ext cx="826" cy="235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1CA83A4-6E75-7A11-FA81-C8C346600B55}"/>
              </a:ext>
            </a:extLst>
          </p:cNvPr>
          <p:cNvCxnSpPr>
            <a:stCxn id="13" idx="2"/>
            <a:endCxn id="10" idx="0"/>
          </p:cNvCxnSpPr>
          <p:nvPr/>
        </p:nvCxnSpPr>
        <p:spPr>
          <a:xfrm>
            <a:off x="4718910" y="3718541"/>
            <a:ext cx="2" cy="21888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설명선: 선 27">
            <a:extLst>
              <a:ext uri="{FF2B5EF4-FFF2-40B4-BE49-F238E27FC236}">
                <a16:creationId xmlns:a16="http://schemas.microsoft.com/office/drawing/2014/main" id="{AEBA4F86-44F0-AAC0-7D8D-3A3ED3F4C53C}"/>
              </a:ext>
            </a:extLst>
          </p:cNvPr>
          <p:cNvSpPr/>
          <p:nvPr/>
        </p:nvSpPr>
        <p:spPr>
          <a:xfrm>
            <a:off x="6934200" y="642938"/>
            <a:ext cx="937355" cy="452731"/>
          </a:xfrm>
          <a:prstGeom prst="borderCallout1">
            <a:avLst>
              <a:gd name="adj1" fmla="val 56620"/>
              <a:gd name="adj2" fmla="val -9349"/>
              <a:gd name="adj3" fmla="val 131435"/>
              <a:gd name="adj4" fmla="val -5408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스프라이트</a:t>
            </a:r>
            <a:r>
              <a:rPr lang="ko-KR" altLang="en-US" sz="1100" dirty="0"/>
              <a:t> 정보 생성</a:t>
            </a:r>
          </a:p>
        </p:txBody>
      </p:sp>
      <p:sp>
        <p:nvSpPr>
          <p:cNvPr id="29" name="설명선: 선 28">
            <a:extLst>
              <a:ext uri="{FF2B5EF4-FFF2-40B4-BE49-F238E27FC236}">
                <a16:creationId xmlns:a16="http://schemas.microsoft.com/office/drawing/2014/main" id="{8B12B69B-795E-0311-0B03-9EB4D494A966}"/>
              </a:ext>
            </a:extLst>
          </p:cNvPr>
          <p:cNvSpPr/>
          <p:nvPr/>
        </p:nvSpPr>
        <p:spPr>
          <a:xfrm>
            <a:off x="7046078" y="2280953"/>
            <a:ext cx="942291" cy="640194"/>
          </a:xfrm>
          <a:prstGeom prst="borderCallout1">
            <a:avLst>
              <a:gd name="adj1" fmla="val 49250"/>
              <a:gd name="adj2" fmla="val -8838"/>
              <a:gd name="adj3" fmla="val 67121"/>
              <a:gd name="adj4" fmla="val -5509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애니메이션 복사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720279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Sprite*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createSprite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(Sprite* model, int x, int y)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14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99CEE525-384B-AB68-A35D-5CD14695F600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27DA59-1458-9127-6647-EB98FE6BD3EC}"/>
              </a:ext>
            </a:extLst>
          </p:cNvPr>
          <p:cNvSpPr/>
          <p:nvPr/>
        </p:nvSpPr>
        <p:spPr>
          <a:xfrm>
            <a:off x="3175862" y="1090906"/>
            <a:ext cx="3086100" cy="234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Sprite* self = malloc(sizeof(Sprite));</a:t>
            </a:r>
          </a:p>
        </p:txBody>
      </p:sp>
      <p:sp>
        <p:nvSpPr>
          <p:cNvPr id="10" name="순서도: 종속 처리 9">
            <a:extLst>
              <a:ext uri="{FF2B5EF4-FFF2-40B4-BE49-F238E27FC236}">
                <a16:creationId xmlns:a16="http://schemas.microsoft.com/office/drawing/2014/main" id="{DDD8C2BB-727C-3401-E8D9-C0AC95068EBD}"/>
              </a:ext>
            </a:extLst>
          </p:cNvPr>
          <p:cNvSpPr/>
          <p:nvPr/>
        </p:nvSpPr>
        <p:spPr>
          <a:xfrm>
            <a:off x="3100388" y="1641530"/>
            <a:ext cx="3243264" cy="234895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initSprite(model, self, x, y);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2B554D-4072-A30E-0CC4-5186AB8E198F}"/>
              </a:ext>
            </a:extLst>
          </p:cNvPr>
          <p:cNvSpPr/>
          <p:nvPr/>
        </p:nvSpPr>
        <p:spPr>
          <a:xfrm>
            <a:off x="4185512" y="2170625"/>
            <a:ext cx="1066800" cy="195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return self;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BDDA6EB-37FF-A3F1-DB28-C7FD6FA16FED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4718912" y="747767"/>
            <a:ext cx="0" cy="3431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8B02298-7A9C-1825-8D5B-431EBA788B7F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4718912" y="1325801"/>
            <a:ext cx="3108" cy="3157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E515727-C00D-FC7C-6A73-7B329F953BFF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4718912" y="1876425"/>
            <a:ext cx="3108" cy="294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A343AB41-7FA2-2CF2-2FB4-195BF8EA9601}"/>
              </a:ext>
            </a:extLst>
          </p:cNvPr>
          <p:cNvSpPr/>
          <p:nvPr/>
        </p:nvSpPr>
        <p:spPr>
          <a:xfrm>
            <a:off x="4131470" y="2643876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D0C4CA4-E0CC-809B-CCE3-21BC69445242}"/>
              </a:ext>
            </a:extLst>
          </p:cNvPr>
          <p:cNvCxnSpPr>
            <a:stCxn id="11" idx="2"/>
            <a:endCxn id="18" idx="0"/>
          </p:cNvCxnSpPr>
          <p:nvPr/>
        </p:nvCxnSpPr>
        <p:spPr>
          <a:xfrm>
            <a:off x="4718912" y="2365888"/>
            <a:ext cx="3108" cy="2779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664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bool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init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15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EF367FA5-8809-B465-5F8D-E74018568840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4976269-52B0-9190-B71B-91F7F06F6F65}"/>
              </a:ext>
            </a:extLst>
          </p:cNvPr>
          <p:cNvSpPr/>
          <p:nvPr/>
        </p:nvSpPr>
        <p:spPr>
          <a:xfrm>
            <a:off x="3054418" y="1152225"/>
            <a:ext cx="3328987" cy="234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n-NO" altLang="ko-KR" sz="11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SDL_Init(SDL_INIT_VIDEO | SDL_INIT_AUDIO)</a:t>
            </a:r>
          </a:p>
        </p:txBody>
      </p:sp>
      <p:sp>
        <p:nvSpPr>
          <p:cNvPr id="10" name="순서도: 판단 9">
            <a:extLst>
              <a:ext uri="{FF2B5EF4-FFF2-40B4-BE49-F238E27FC236}">
                <a16:creationId xmlns:a16="http://schemas.microsoft.com/office/drawing/2014/main" id="{C57668A8-B2B3-2F5E-FA1E-9E3D4C0352AE}"/>
              </a:ext>
            </a:extLst>
          </p:cNvPr>
          <p:cNvSpPr/>
          <p:nvPr/>
        </p:nvSpPr>
        <p:spPr>
          <a:xfrm>
            <a:off x="3578291" y="1520071"/>
            <a:ext cx="2281238" cy="44767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SDL</a:t>
            </a:r>
            <a:r>
              <a:rPr lang="ko-KR" altLang="en-US" sz="1100" dirty="0"/>
              <a:t>라이브러리 초기화 성공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F65EF61-02A5-F4C9-73CB-171792D513E8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flipH="1">
            <a:off x="4718910" y="1387120"/>
            <a:ext cx="2" cy="1329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순서도: 화면 표시 14">
            <a:extLst>
              <a:ext uri="{FF2B5EF4-FFF2-40B4-BE49-F238E27FC236}">
                <a16:creationId xmlns:a16="http://schemas.microsoft.com/office/drawing/2014/main" id="{66408AB5-E445-7BE9-3709-078447E4EF4C}"/>
              </a:ext>
            </a:extLst>
          </p:cNvPr>
          <p:cNvSpPr/>
          <p:nvPr/>
        </p:nvSpPr>
        <p:spPr>
          <a:xfrm>
            <a:off x="933450" y="1539120"/>
            <a:ext cx="1905000" cy="409575"/>
          </a:xfrm>
          <a:prstGeom prst="flowChartDisp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SDL could not initialize!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559147A-04E3-BCBF-5E5C-0704E010D5D6}"/>
              </a:ext>
            </a:extLst>
          </p:cNvPr>
          <p:cNvSpPr/>
          <p:nvPr/>
        </p:nvSpPr>
        <p:spPr>
          <a:xfrm>
            <a:off x="3595788" y="2136831"/>
            <a:ext cx="2246245" cy="190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window = </a:t>
            </a:r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SDL_CreateWindow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(…)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1CD3D42-EF64-5D28-977E-00D207008E41}"/>
              </a:ext>
            </a:extLst>
          </p:cNvPr>
          <p:cNvCxnSpPr>
            <a:stCxn id="10" idx="2"/>
            <a:endCxn id="17" idx="0"/>
          </p:cNvCxnSpPr>
          <p:nvPr/>
        </p:nvCxnSpPr>
        <p:spPr>
          <a:xfrm>
            <a:off x="4718910" y="1967746"/>
            <a:ext cx="1" cy="1690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077CBDC-ED27-8120-5721-6B108470A526}"/>
              </a:ext>
            </a:extLst>
          </p:cNvPr>
          <p:cNvCxnSpPr>
            <a:stCxn id="10" idx="1"/>
            <a:endCxn id="15" idx="3"/>
          </p:cNvCxnSpPr>
          <p:nvPr/>
        </p:nvCxnSpPr>
        <p:spPr>
          <a:xfrm flipH="1" flipV="1">
            <a:off x="2838450" y="1743908"/>
            <a:ext cx="73984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순서도: 판단 25">
            <a:extLst>
              <a:ext uri="{FF2B5EF4-FFF2-40B4-BE49-F238E27FC236}">
                <a16:creationId xmlns:a16="http://schemas.microsoft.com/office/drawing/2014/main" id="{70CAD5A2-8E4A-E920-3908-7F1FE1B56B0C}"/>
              </a:ext>
            </a:extLst>
          </p:cNvPr>
          <p:cNvSpPr/>
          <p:nvPr/>
        </p:nvSpPr>
        <p:spPr>
          <a:xfrm>
            <a:off x="3411824" y="2514712"/>
            <a:ext cx="2614176" cy="44767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윈도우 생성 성공</a:t>
            </a:r>
            <a:r>
              <a:rPr lang="en-US" altLang="ko-KR" sz="1100" dirty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순서도: 화면 표시 26">
            <a:extLst>
              <a:ext uri="{FF2B5EF4-FFF2-40B4-BE49-F238E27FC236}">
                <a16:creationId xmlns:a16="http://schemas.microsoft.com/office/drawing/2014/main" id="{EE86F0FA-16F4-25B6-79DD-D10684344EF9}"/>
              </a:ext>
            </a:extLst>
          </p:cNvPr>
          <p:cNvSpPr/>
          <p:nvPr/>
        </p:nvSpPr>
        <p:spPr>
          <a:xfrm>
            <a:off x="953539" y="2557574"/>
            <a:ext cx="1895475" cy="361950"/>
          </a:xfrm>
          <a:prstGeom prst="flowChartDisp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Window could not be created!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CEECA12-7866-00D0-80CD-33F983F342AC}"/>
              </a:ext>
            </a:extLst>
          </p:cNvPr>
          <p:cNvSpPr/>
          <p:nvPr/>
        </p:nvSpPr>
        <p:spPr>
          <a:xfrm>
            <a:off x="1451061" y="5870447"/>
            <a:ext cx="1343025" cy="190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success = false;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1332845-49AB-C6D4-3B8B-E972EC5A4354}"/>
              </a:ext>
            </a:extLst>
          </p:cNvPr>
          <p:cNvSpPr/>
          <p:nvPr/>
        </p:nvSpPr>
        <p:spPr>
          <a:xfrm>
            <a:off x="3411824" y="3171624"/>
            <a:ext cx="2614176" cy="190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renderer = </a:t>
            </a:r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SDL_CreateRenderer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(…)</a:t>
            </a:r>
          </a:p>
        </p:txBody>
      </p:sp>
      <p:sp>
        <p:nvSpPr>
          <p:cNvPr id="31" name="순서도: 판단 30">
            <a:extLst>
              <a:ext uri="{FF2B5EF4-FFF2-40B4-BE49-F238E27FC236}">
                <a16:creationId xmlns:a16="http://schemas.microsoft.com/office/drawing/2014/main" id="{6E9DAAEB-579C-0AC6-9CD9-61F043765316}"/>
              </a:ext>
            </a:extLst>
          </p:cNvPr>
          <p:cNvSpPr/>
          <p:nvPr/>
        </p:nvSpPr>
        <p:spPr>
          <a:xfrm>
            <a:off x="3411824" y="3597233"/>
            <a:ext cx="2614176" cy="44767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랜더러</a:t>
            </a:r>
            <a:r>
              <a:rPr lang="ko-KR" altLang="en-US" sz="1100" dirty="0">
                <a:solidFill>
                  <a:schemeClr val="tx1"/>
                </a:solidFill>
              </a:rPr>
              <a:t> 생성 성공</a:t>
            </a:r>
            <a:r>
              <a:rPr lang="en-US" altLang="ko-KR" sz="1100" dirty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2108CBA-6795-F9B1-E78E-3480BFF8D255}"/>
              </a:ext>
            </a:extLst>
          </p:cNvPr>
          <p:cNvCxnSpPr>
            <a:stCxn id="17" idx="2"/>
            <a:endCxn id="26" idx="0"/>
          </p:cNvCxnSpPr>
          <p:nvPr/>
        </p:nvCxnSpPr>
        <p:spPr>
          <a:xfrm>
            <a:off x="4718911" y="2327331"/>
            <a:ext cx="1" cy="1873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AD4E3E7-7EC1-FC8C-B33B-3BA880D17F77}"/>
              </a:ext>
            </a:extLst>
          </p:cNvPr>
          <p:cNvCxnSpPr>
            <a:cxnSpLocks/>
            <a:stCxn id="26" idx="1"/>
            <a:endCxn id="27" idx="3"/>
          </p:cNvCxnSpPr>
          <p:nvPr/>
        </p:nvCxnSpPr>
        <p:spPr>
          <a:xfrm flipH="1" flipV="1">
            <a:off x="2849014" y="2738549"/>
            <a:ext cx="56281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749F080-EC2A-ECF2-0871-44C4205173B7}"/>
              </a:ext>
            </a:extLst>
          </p:cNvPr>
          <p:cNvCxnSpPr>
            <a:cxnSpLocks/>
            <a:stCxn id="26" idx="2"/>
            <a:endCxn id="30" idx="0"/>
          </p:cNvCxnSpPr>
          <p:nvPr/>
        </p:nvCxnSpPr>
        <p:spPr>
          <a:xfrm>
            <a:off x="4718912" y="2962387"/>
            <a:ext cx="0" cy="2092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093E300-6A40-FF4E-6982-7391414CB0D7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4718912" y="3362124"/>
            <a:ext cx="0" cy="2351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순서도: 화면 표시 51">
            <a:extLst>
              <a:ext uri="{FF2B5EF4-FFF2-40B4-BE49-F238E27FC236}">
                <a16:creationId xmlns:a16="http://schemas.microsoft.com/office/drawing/2014/main" id="{B9A47286-A779-3493-6E31-4F0811C156C3}"/>
              </a:ext>
            </a:extLst>
          </p:cNvPr>
          <p:cNvSpPr/>
          <p:nvPr/>
        </p:nvSpPr>
        <p:spPr>
          <a:xfrm>
            <a:off x="917576" y="3636942"/>
            <a:ext cx="2070100" cy="368255"/>
          </a:xfrm>
          <a:prstGeom prst="flowChartDisp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Renderer could not be created!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BB7CAC5F-79DA-416C-EDB9-BFCDE0FF95B9}"/>
              </a:ext>
            </a:extLst>
          </p:cNvPr>
          <p:cNvCxnSpPr>
            <a:stCxn id="31" idx="1"/>
            <a:endCxn id="52" idx="3"/>
          </p:cNvCxnSpPr>
          <p:nvPr/>
        </p:nvCxnSpPr>
        <p:spPr>
          <a:xfrm flipH="1" flipV="1">
            <a:off x="2987676" y="3821070"/>
            <a:ext cx="42414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9AEF2F4-6C3F-F2EF-310D-BAA09F5B23A8}"/>
              </a:ext>
            </a:extLst>
          </p:cNvPr>
          <p:cNvSpPr/>
          <p:nvPr/>
        </p:nvSpPr>
        <p:spPr>
          <a:xfrm>
            <a:off x="3709262" y="4176633"/>
            <a:ext cx="2019300" cy="9794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SDL_SetRenderDrawColor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algn="ctr"/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IMG_Init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imgFlags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ctr"/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TTF_Init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algn="ctr"/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Mix_OpenAudio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algn="ctr"/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SDLNet_Init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4B4550EB-1AA0-5446-662E-E0D2D0F6A6B6}"/>
              </a:ext>
            </a:extLst>
          </p:cNvPr>
          <p:cNvCxnSpPr>
            <a:stCxn id="31" idx="2"/>
            <a:endCxn id="56" idx="0"/>
          </p:cNvCxnSpPr>
          <p:nvPr/>
        </p:nvCxnSpPr>
        <p:spPr>
          <a:xfrm>
            <a:off x="4718912" y="4044908"/>
            <a:ext cx="0" cy="1317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순서도: 판단 59">
            <a:extLst>
              <a:ext uri="{FF2B5EF4-FFF2-40B4-BE49-F238E27FC236}">
                <a16:creationId xmlns:a16="http://schemas.microsoft.com/office/drawing/2014/main" id="{7DB2ED3B-0BD6-A7AB-8C90-2AF2A740BF9C}"/>
              </a:ext>
            </a:extLst>
          </p:cNvPr>
          <p:cNvSpPr/>
          <p:nvPr/>
        </p:nvSpPr>
        <p:spPr>
          <a:xfrm>
            <a:off x="3199750" y="5304092"/>
            <a:ext cx="3037432" cy="44767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모든 함수 초기화 성공</a:t>
            </a:r>
            <a:r>
              <a:rPr lang="en-US" altLang="ko-KR" sz="1100" dirty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97A5A924-9ECA-CE08-5863-9BEA0E8A4BF9}"/>
              </a:ext>
            </a:extLst>
          </p:cNvPr>
          <p:cNvCxnSpPr>
            <a:stCxn id="56" idx="2"/>
            <a:endCxn id="60" idx="0"/>
          </p:cNvCxnSpPr>
          <p:nvPr/>
        </p:nvCxnSpPr>
        <p:spPr>
          <a:xfrm flipH="1">
            <a:off x="4718466" y="5156057"/>
            <a:ext cx="446" cy="1480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E98D4C4-A4AD-B2CF-8EDC-1DEB523DFD6C}"/>
              </a:ext>
            </a:extLst>
          </p:cNvPr>
          <p:cNvSpPr/>
          <p:nvPr/>
        </p:nvSpPr>
        <p:spPr>
          <a:xfrm>
            <a:off x="3872808" y="863775"/>
            <a:ext cx="1692207" cy="1880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bool success = true;</a:t>
            </a: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2C7A8298-4DE8-3291-4F9D-1EE390FC4C82}"/>
              </a:ext>
            </a:extLst>
          </p:cNvPr>
          <p:cNvCxnSpPr>
            <a:stCxn id="9" idx="2"/>
            <a:endCxn id="71" idx="0"/>
          </p:cNvCxnSpPr>
          <p:nvPr/>
        </p:nvCxnSpPr>
        <p:spPr>
          <a:xfrm>
            <a:off x="4718912" y="747767"/>
            <a:ext cx="0" cy="1160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C5CC186-42F5-D132-A6EB-DC0ABDA09AF8}"/>
              </a:ext>
            </a:extLst>
          </p:cNvPr>
          <p:cNvCxnSpPr>
            <a:stCxn id="71" idx="2"/>
            <a:endCxn id="6" idx="0"/>
          </p:cNvCxnSpPr>
          <p:nvPr/>
        </p:nvCxnSpPr>
        <p:spPr>
          <a:xfrm>
            <a:off x="4718912" y="1051870"/>
            <a:ext cx="0" cy="1003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9720B306-BE27-7036-AFF6-1E4EBB40E612}"/>
              </a:ext>
            </a:extLst>
          </p:cNvPr>
          <p:cNvSpPr/>
          <p:nvPr/>
        </p:nvSpPr>
        <p:spPr>
          <a:xfrm>
            <a:off x="4075231" y="5873484"/>
            <a:ext cx="1287362" cy="190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return success;</a:t>
            </a:r>
          </a:p>
        </p:txBody>
      </p:sp>
      <p:sp>
        <p:nvSpPr>
          <p:cNvPr id="85" name="순서도: 수행의 시작/종료 84">
            <a:extLst>
              <a:ext uri="{FF2B5EF4-FFF2-40B4-BE49-F238E27FC236}">
                <a16:creationId xmlns:a16="http://schemas.microsoft.com/office/drawing/2014/main" id="{38923E71-24B4-35F7-8D6F-86950DFB52AD}"/>
              </a:ext>
            </a:extLst>
          </p:cNvPr>
          <p:cNvSpPr/>
          <p:nvPr/>
        </p:nvSpPr>
        <p:spPr>
          <a:xfrm>
            <a:off x="4127916" y="6184937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2A7FEB2E-927D-8B88-0B3A-AC31A17441B0}"/>
              </a:ext>
            </a:extLst>
          </p:cNvPr>
          <p:cNvCxnSpPr>
            <a:stCxn id="60" idx="2"/>
            <a:endCxn id="84" idx="0"/>
          </p:cNvCxnSpPr>
          <p:nvPr/>
        </p:nvCxnSpPr>
        <p:spPr>
          <a:xfrm>
            <a:off x="4718466" y="5751766"/>
            <a:ext cx="446" cy="121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02D1F356-DC3A-5913-F73E-DD2732074E5C}"/>
              </a:ext>
            </a:extLst>
          </p:cNvPr>
          <p:cNvCxnSpPr>
            <a:stCxn id="84" idx="2"/>
            <a:endCxn id="85" idx="0"/>
          </p:cNvCxnSpPr>
          <p:nvPr/>
        </p:nvCxnSpPr>
        <p:spPr>
          <a:xfrm flipH="1">
            <a:off x="4718466" y="6063984"/>
            <a:ext cx="446" cy="1209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50DC6633-55BD-14A3-C12A-4D6C8A9396E9}"/>
              </a:ext>
            </a:extLst>
          </p:cNvPr>
          <p:cNvCxnSpPr>
            <a:stCxn id="15" idx="1"/>
            <a:endCxn id="28" idx="1"/>
          </p:cNvCxnSpPr>
          <p:nvPr/>
        </p:nvCxnSpPr>
        <p:spPr>
          <a:xfrm rot="10800000" flipH="1" flipV="1">
            <a:off x="933449" y="1743907"/>
            <a:ext cx="517611" cy="4221789"/>
          </a:xfrm>
          <a:prstGeom prst="bentConnector3">
            <a:avLst>
              <a:gd name="adj1" fmla="val -4416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43903ABA-27CC-05A1-5F53-EAAB4DDF1770}"/>
              </a:ext>
            </a:extLst>
          </p:cNvPr>
          <p:cNvCxnSpPr>
            <a:stCxn id="27" idx="1"/>
            <a:endCxn id="28" idx="1"/>
          </p:cNvCxnSpPr>
          <p:nvPr/>
        </p:nvCxnSpPr>
        <p:spPr>
          <a:xfrm rot="10800000" flipH="1" flipV="1">
            <a:off x="953539" y="2738549"/>
            <a:ext cx="497522" cy="3227148"/>
          </a:xfrm>
          <a:prstGeom prst="bentConnector3">
            <a:avLst>
              <a:gd name="adj1" fmla="val -4977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5D761ACF-4E38-4055-6D00-699BEDFD8FDA}"/>
              </a:ext>
            </a:extLst>
          </p:cNvPr>
          <p:cNvCxnSpPr>
            <a:stCxn id="52" idx="1"/>
            <a:endCxn id="28" idx="1"/>
          </p:cNvCxnSpPr>
          <p:nvPr/>
        </p:nvCxnSpPr>
        <p:spPr>
          <a:xfrm rot="10800000" flipH="1" flipV="1">
            <a:off x="917575" y="3821069"/>
            <a:ext cx="533485" cy="2144627"/>
          </a:xfrm>
          <a:prstGeom prst="bentConnector3">
            <a:avLst>
              <a:gd name="adj1" fmla="val -4046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909F01CD-4535-955D-8E6F-E60BBBCF929E}"/>
              </a:ext>
            </a:extLst>
          </p:cNvPr>
          <p:cNvCxnSpPr>
            <a:stCxn id="60" idx="1"/>
            <a:endCxn id="28" idx="0"/>
          </p:cNvCxnSpPr>
          <p:nvPr/>
        </p:nvCxnSpPr>
        <p:spPr>
          <a:xfrm rot="10800000" flipV="1">
            <a:off x="2122574" y="5527929"/>
            <a:ext cx="1077176" cy="34251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72258D84-3C9D-49AC-FF90-011814B49F91}"/>
              </a:ext>
            </a:extLst>
          </p:cNvPr>
          <p:cNvCxnSpPr>
            <a:stCxn id="28" idx="3"/>
            <a:endCxn id="84" idx="1"/>
          </p:cNvCxnSpPr>
          <p:nvPr/>
        </p:nvCxnSpPr>
        <p:spPr>
          <a:xfrm>
            <a:off x="2794086" y="5965697"/>
            <a:ext cx="1281145" cy="3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0C6AFF8D-E734-6DB5-E014-7141743E84D7}"/>
              </a:ext>
            </a:extLst>
          </p:cNvPr>
          <p:cNvSpPr txBox="1"/>
          <p:nvPr/>
        </p:nvSpPr>
        <p:spPr>
          <a:xfrm>
            <a:off x="4325547" y="1868648"/>
            <a:ext cx="474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YES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48E5DC8-48E1-D5CE-FA81-92A36B9087C4}"/>
              </a:ext>
            </a:extLst>
          </p:cNvPr>
          <p:cNvSpPr txBox="1"/>
          <p:nvPr/>
        </p:nvSpPr>
        <p:spPr>
          <a:xfrm>
            <a:off x="4306896" y="2945618"/>
            <a:ext cx="474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YES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10620DF-441E-93A1-0A75-E27211776D17}"/>
              </a:ext>
            </a:extLst>
          </p:cNvPr>
          <p:cNvSpPr txBox="1"/>
          <p:nvPr/>
        </p:nvSpPr>
        <p:spPr>
          <a:xfrm>
            <a:off x="4260928" y="3979343"/>
            <a:ext cx="474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YES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EEDF720-1A72-66C9-58C4-D13DB9DECC7A}"/>
              </a:ext>
            </a:extLst>
          </p:cNvPr>
          <p:cNvSpPr txBox="1"/>
          <p:nvPr/>
        </p:nvSpPr>
        <p:spPr>
          <a:xfrm>
            <a:off x="4181532" y="5660482"/>
            <a:ext cx="474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YES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C3411B5-B28C-BAAF-06F8-75ADA573A241}"/>
              </a:ext>
            </a:extLst>
          </p:cNvPr>
          <p:cNvSpPr txBox="1"/>
          <p:nvPr/>
        </p:nvSpPr>
        <p:spPr>
          <a:xfrm>
            <a:off x="3054417" y="1503841"/>
            <a:ext cx="474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NO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88D4EE7-3B26-2CE6-507F-0CEA31647804}"/>
              </a:ext>
            </a:extLst>
          </p:cNvPr>
          <p:cNvSpPr txBox="1"/>
          <p:nvPr/>
        </p:nvSpPr>
        <p:spPr>
          <a:xfrm>
            <a:off x="3027966" y="2419462"/>
            <a:ext cx="474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NO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E514BEA-33A7-1E66-0BB4-48F3BCAC028E}"/>
              </a:ext>
            </a:extLst>
          </p:cNvPr>
          <p:cNvSpPr txBox="1"/>
          <p:nvPr/>
        </p:nvSpPr>
        <p:spPr>
          <a:xfrm>
            <a:off x="3027966" y="3539038"/>
            <a:ext cx="474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NO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F436833-792C-B2EB-A7B4-BC3942BA5647}"/>
              </a:ext>
            </a:extLst>
          </p:cNvPr>
          <p:cNvSpPr txBox="1"/>
          <p:nvPr/>
        </p:nvSpPr>
        <p:spPr>
          <a:xfrm>
            <a:off x="2712608" y="5156057"/>
            <a:ext cx="474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NO</a:t>
            </a:r>
            <a:endParaRPr lang="ko-KR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11799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void blacken(int duration)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16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96DC16C2-5A5F-FEA5-E437-C34A1619E540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29E8B9-AA27-2FA7-D941-1E2BB66F8299}"/>
              </a:ext>
            </a:extLst>
          </p:cNvPr>
          <p:cNvSpPr/>
          <p:nvPr/>
        </p:nvSpPr>
        <p:spPr>
          <a:xfrm>
            <a:off x="2404337" y="1083777"/>
            <a:ext cx="4629150" cy="577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SDL_SetRenderDrawBlendMode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(renderer, SDL_BLENDMODE_BLEND);</a:t>
            </a:r>
          </a:p>
          <a:p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SDL_Rect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rect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{0, 0, SCREEN_WIDTH, SCREEN_HEIGHT};</a:t>
            </a:r>
          </a:p>
          <a:p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SDL_SetRenderDrawColor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(renderer, RENDER_BG_COLOR, 85);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3DB84D-1314-B275-169A-618D23EFC6FF}"/>
              </a:ext>
            </a:extLst>
          </p:cNvPr>
          <p:cNvSpPr/>
          <p:nvPr/>
        </p:nvSpPr>
        <p:spPr>
          <a:xfrm>
            <a:off x="3293337" y="2757495"/>
            <a:ext cx="285115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SDL_RenderFillRect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(renderer, &amp;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rect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SDL_RenderPresent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(renderer);</a:t>
            </a:r>
          </a:p>
        </p:txBody>
      </p:sp>
      <p:sp>
        <p:nvSpPr>
          <p:cNvPr id="11" name="순서도: 판단 10">
            <a:extLst>
              <a:ext uri="{FF2B5EF4-FFF2-40B4-BE49-F238E27FC236}">
                <a16:creationId xmlns:a16="http://schemas.microsoft.com/office/drawing/2014/main" id="{9BB21B0D-D97A-323A-2FF3-134164CE71AC}"/>
              </a:ext>
            </a:extLst>
          </p:cNvPr>
          <p:cNvSpPr/>
          <p:nvPr/>
        </p:nvSpPr>
        <p:spPr>
          <a:xfrm>
            <a:off x="3591787" y="2032054"/>
            <a:ext cx="2254250" cy="43174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 &lt; duration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F15C68C-93BF-C391-27AB-B872FF93BBD2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4718912" y="747767"/>
            <a:ext cx="0" cy="3360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1D280AF-F822-2EAC-4B5E-72550C5AD2A2}"/>
              </a:ext>
            </a:extLst>
          </p:cNvPr>
          <p:cNvCxnSpPr>
            <a:stCxn id="6" idx="2"/>
            <a:endCxn id="11" idx="0"/>
          </p:cNvCxnSpPr>
          <p:nvPr/>
        </p:nvCxnSpPr>
        <p:spPr>
          <a:xfrm>
            <a:off x="4718912" y="1661627"/>
            <a:ext cx="0" cy="3704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E6D765D-CC6E-71DB-BD72-2643C4EBD014}"/>
              </a:ext>
            </a:extLst>
          </p:cNvPr>
          <p:cNvCxnSpPr>
            <a:stCxn id="11" idx="2"/>
            <a:endCxn id="10" idx="0"/>
          </p:cNvCxnSpPr>
          <p:nvPr/>
        </p:nvCxnSpPr>
        <p:spPr>
          <a:xfrm>
            <a:off x="4718912" y="2463800"/>
            <a:ext cx="0" cy="2936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662E147-F7BF-1C00-D7A8-7FDB9CB5BB43}"/>
              </a:ext>
            </a:extLst>
          </p:cNvPr>
          <p:cNvSpPr/>
          <p:nvPr/>
        </p:nvSpPr>
        <p:spPr>
          <a:xfrm>
            <a:off x="2178912" y="2114577"/>
            <a:ext cx="450850" cy="266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i++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B9855DD0-C71D-8CA7-4C6D-661FAC0875B4}"/>
              </a:ext>
            </a:extLst>
          </p:cNvPr>
          <p:cNvCxnSpPr>
            <a:stCxn id="10" idx="1"/>
            <a:endCxn id="18" idx="2"/>
          </p:cNvCxnSpPr>
          <p:nvPr/>
        </p:nvCxnSpPr>
        <p:spPr>
          <a:xfrm rot="10800000">
            <a:off x="2404337" y="2381277"/>
            <a:ext cx="889000" cy="56671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FBFAF2F-5701-FA38-C1CD-E2DD708537EC}"/>
              </a:ext>
            </a:extLst>
          </p:cNvPr>
          <p:cNvCxnSpPr>
            <a:stCxn id="18" idx="3"/>
            <a:endCxn id="11" idx="1"/>
          </p:cNvCxnSpPr>
          <p:nvPr/>
        </p:nvCxnSpPr>
        <p:spPr>
          <a:xfrm>
            <a:off x="2629762" y="2247927"/>
            <a:ext cx="9620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순서도: 수행의 시작/종료 22">
            <a:extLst>
              <a:ext uri="{FF2B5EF4-FFF2-40B4-BE49-F238E27FC236}">
                <a16:creationId xmlns:a16="http://schemas.microsoft.com/office/drawing/2014/main" id="{97001043-2955-495F-2663-0B3F554E8EA1}"/>
              </a:ext>
            </a:extLst>
          </p:cNvPr>
          <p:cNvSpPr/>
          <p:nvPr/>
        </p:nvSpPr>
        <p:spPr>
          <a:xfrm>
            <a:off x="4128362" y="3728874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75581CE1-9F4E-BC6B-1A25-923C60F1C155}"/>
              </a:ext>
            </a:extLst>
          </p:cNvPr>
          <p:cNvCxnSpPr>
            <a:stCxn id="11" idx="3"/>
            <a:endCxn id="23" idx="3"/>
          </p:cNvCxnSpPr>
          <p:nvPr/>
        </p:nvCxnSpPr>
        <p:spPr>
          <a:xfrm flipH="1">
            <a:off x="5309462" y="2247927"/>
            <a:ext cx="536575" cy="1610021"/>
          </a:xfrm>
          <a:prstGeom prst="bentConnector3">
            <a:avLst>
              <a:gd name="adj1" fmla="val -15266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설명선: 선(테두리 없음) 26">
            <a:extLst>
              <a:ext uri="{FF2B5EF4-FFF2-40B4-BE49-F238E27FC236}">
                <a16:creationId xmlns:a16="http://schemas.microsoft.com/office/drawing/2014/main" id="{65C1037D-967F-B75D-4CF5-FA402F7577D9}"/>
              </a:ext>
            </a:extLst>
          </p:cNvPr>
          <p:cNvSpPr/>
          <p:nvPr/>
        </p:nvSpPr>
        <p:spPr>
          <a:xfrm>
            <a:off x="7621522" y="942544"/>
            <a:ext cx="958846" cy="577850"/>
          </a:xfrm>
          <a:prstGeom prst="callout1">
            <a:avLst>
              <a:gd name="adj1" fmla="val 18750"/>
              <a:gd name="adj2" fmla="val -8333"/>
              <a:gd name="adj3" fmla="val 48764"/>
              <a:gd name="adj4" fmla="val -456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어두운 </a:t>
            </a:r>
            <a:r>
              <a:rPr lang="ko-KR" altLang="en-US" sz="1100" dirty="0" err="1"/>
              <a:t>렌더러</a:t>
            </a:r>
            <a:r>
              <a:rPr lang="ko-KR" altLang="en-US" sz="1100" dirty="0"/>
              <a:t> 세팅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FA0E48-A512-0BC3-8ACD-294490F779FE}"/>
              </a:ext>
            </a:extLst>
          </p:cNvPr>
          <p:cNvSpPr txBox="1"/>
          <p:nvPr/>
        </p:nvSpPr>
        <p:spPr>
          <a:xfrm>
            <a:off x="4182338" y="2489535"/>
            <a:ext cx="4690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51540A-135E-1D57-C208-2E72A65B953F}"/>
              </a:ext>
            </a:extLst>
          </p:cNvPr>
          <p:cNvSpPr txBox="1"/>
          <p:nvPr/>
        </p:nvSpPr>
        <p:spPr>
          <a:xfrm>
            <a:off x="5877754" y="1983772"/>
            <a:ext cx="764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05598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void blackout()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17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DC388B81-9D8E-9416-A43B-D3986C63D406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순서도: 종속 처리 5">
            <a:extLst>
              <a:ext uri="{FF2B5EF4-FFF2-40B4-BE49-F238E27FC236}">
                <a16:creationId xmlns:a16="http://schemas.microsoft.com/office/drawing/2014/main" id="{067D53A2-90AD-58B0-1FB0-4ADC2D59CEF6}"/>
              </a:ext>
            </a:extLst>
          </p:cNvPr>
          <p:cNvSpPr/>
          <p:nvPr/>
        </p:nvSpPr>
        <p:spPr>
          <a:xfrm>
            <a:off x="2020162" y="1048852"/>
            <a:ext cx="5397500" cy="406400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blacken(RENDER_BLACKOUT_DURATION);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C7ECCB4-8AD7-E14F-4BFF-5FD692CC553E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4718912" y="747767"/>
            <a:ext cx="0" cy="3010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순서도: 수행의 시작/종료 11">
            <a:extLst>
              <a:ext uri="{FF2B5EF4-FFF2-40B4-BE49-F238E27FC236}">
                <a16:creationId xmlns:a16="http://schemas.microsoft.com/office/drawing/2014/main" id="{5C5CB62F-15D4-3A32-F11A-1B90BF2557D3}"/>
              </a:ext>
            </a:extLst>
          </p:cNvPr>
          <p:cNvSpPr/>
          <p:nvPr/>
        </p:nvSpPr>
        <p:spPr>
          <a:xfrm>
            <a:off x="4128362" y="1756337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2C89548-F5CD-62F0-DD51-7B4F3C051F7A}"/>
              </a:ext>
            </a:extLst>
          </p:cNvPr>
          <p:cNvCxnSpPr>
            <a:stCxn id="6" idx="2"/>
            <a:endCxn id="12" idx="0"/>
          </p:cNvCxnSpPr>
          <p:nvPr/>
        </p:nvCxnSpPr>
        <p:spPr>
          <a:xfrm>
            <a:off x="4718912" y="1455252"/>
            <a:ext cx="0" cy="3010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615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void dim()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18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D443167A-3214-92E1-0B1C-843693482319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순서도: 종속 처리 5">
            <a:extLst>
              <a:ext uri="{FF2B5EF4-FFF2-40B4-BE49-F238E27FC236}">
                <a16:creationId xmlns:a16="http://schemas.microsoft.com/office/drawing/2014/main" id="{78CB1A44-DFB4-6432-D366-B97EEB934F40}"/>
              </a:ext>
            </a:extLst>
          </p:cNvPr>
          <p:cNvSpPr/>
          <p:nvPr/>
        </p:nvSpPr>
        <p:spPr>
          <a:xfrm>
            <a:off x="3055212" y="990600"/>
            <a:ext cx="3327400" cy="431800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blacken(RENDER_DIM_DURATION);</a:t>
            </a:r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997D4540-58AA-86C7-8A43-54AE36F68460}"/>
              </a:ext>
            </a:extLst>
          </p:cNvPr>
          <p:cNvSpPr/>
          <p:nvPr/>
        </p:nvSpPr>
        <p:spPr>
          <a:xfrm>
            <a:off x="4128362" y="1756337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4BDA331-62CC-4710-55AE-938E8DD8E399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4718912" y="747767"/>
            <a:ext cx="0" cy="2428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9D3457B-2534-762E-AA4C-DFD01F71EDFB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4718912" y="1422400"/>
            <a:ext cx="0" cy="3339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162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initCountDownBar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19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F186D892-03DF-2DDD-ABE6-7CA43136379F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순서도: 종속 처리 5">
            <a:extLst>
              <a:ext uri="{FF2B5EF4-FFF2-40B4-BE49-F238E27FC236}">
                <a16:creationId xmlns:a16="http://schemas.microsoft.com/office/drawing/2014/main" id="{CAE890B0-322B-ECCD-E164-AD7F31C58342}"/>
              </a:ext>
            </a:extLst>
          </p:cNvPr>
          <p:cNvSpPr/>
          <p:nvPr/>
        </p:nvSpPr>
        <p:spPr>
          <a:xfrm>
            <a:off x="3344137" y="1064487"/>
            <a:ext cx="2749550" cy="234895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createAndPushAnimation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(…)</a:t>
            </a:r>
          </a:p>
        </p:txBody>
      </p:sp>
      <p:sp>
        <p:nvSpPr>
          <p:cNvPr id="10" name="순서도: 종속 처리 9">
            <a:extLst>
              <a:ext uri="{FF2B5EF4-FFF2-40B4-BE49-F238E27FC236}">
                <a16:creationId xmlns:a16="http://schemas.microsoft.com/office/drawing/2014/main" id="{9F1D4639-10DB-FBB4-F7C8-2B16185B1E22}"/>
              </a:ext>
            </a:extLst>
          </p:cNvPr>
          <p:cNvSpPr/>
          <p:nvPr/>
        </p:nvSpPr>
        <p:spPr>
          <a:xfrm>
            <a:off x="2451962" y="1616102"/>
            <a:ext cx="4533900" cy="234895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countDownBar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createAndPushAnimation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(…)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80D25E5-E7FE-366A-A28B-85D9F74B1DD9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4718912" y="747767"/>
            <a:ext cx="0" cy="316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C6E49EC-3A19-95D6-3906-E632E7CA17BD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4718912" y="1299382"/>
            <a:ext cx="0" cy="316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순서도: 수행의 시작/종료 18">
            <a:extLst>
              <a:ext uri="{FF2B5EF4-FFF2-40B4-BE49-F238E27FC236}">
                <a16:creationId xmlns:a16="http://schemas.microsoft.com/office/drawing/2014/main" id="{D37F5BF6-F0CC-0E39-AC0E-D966130C4D7A}"/>
              </a:ext>
            </a:extLst>
          </p:cNvPr>
          <p:cNvSpPr/>
          <p:nvPr/>
        </p:nvSpPr>
        <p:spPr>
          <a:xfrm>
            <a:off x="4128362" y="2194136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53588D8-115C-1591-BADD-88DFFCCCC9CA}"/>
              </a:ext>
            </a:extLst>
          </p:cNvPr>
          <p:cNvCxnSpPr>
            <a:stCxn id="10" idx="2"/>
            <a:endCxn id="19" idx="0"/>
          </p:cNvCxnSpPr>
          <p:nvPr/>
        </p:nvCxnSpPr>
        <p:spPr>
          <a:xfrm>
            <a:off x="4718912" y="1850997"/>
            <a:ext cx="0" cy="3431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설명선: 선(테두리 없음) 21">
            <a:extLst>
              <a:ext uri="{FF2B5EF4-FFF2-40B4-BE49-F238E27FC236}">
                <a16:creationId xmlns:a16="http://schemas.microsoft.com/office/drawing/2014/main" id="{EDAD4A3A-76CF-AA03-DD1B-E83D7CE2A4F5}"/>
              </a:ext>
            </a:extLst>
          </p:cNvPr>
          <p:cNvSpPr/>
          <p:nvPr/>
        </p:nvSpPr>
        <p:spPr>
          <a:xfrm>
            <a:off x="7175500" y="838200"/>
            <a:ext cx="1185136" cy="641350"/>
          </a:xfrm>
          <a:prstGeom prst="callout1">
            <a:avLst>
              <a:gd name="adj1" fmla="val 18750"/>
              <a:gd name="adj2" fmla="val -8333"/>
              <a:gd name="adj3" fmla="val 51114"/>
              <a:gd name="adj4" fmla="val -699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countdownBar</a:t>
            </a:r>
            <a:r>
              <a:rPr lang="en-US" altLang="ko-KR" sz="1100" dirty="0"/>
              <a:t> UI </a:t>
            </a:r>
            <a:r>
              <a:rPr lang="ko-KR" altLang="en-US" sz="1100" dirty="0"/>
              <a:t>생성</a:t>
            </a:r>
          </a:p>
        </p:txBody>
      </p:sp>
    </p:spTree>
    <p:extLst>
      <p:ext uri="{BB962C8B-B14F-4D97-AF65-F5344CB8AC3E}">
        <p14:creationId xmlns:p14="http://schemas.microsoft.com/office/powerpoint/2010/main" val="237993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destroyScore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(Score* self)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2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6ECB8235-B0B4-56EC-802A-31B58B1C51C9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9D45E5-0CE8-C3E5-7596-4BC9F7251DC5}"/>
              </a:ext>
            </a:extLst>
          </p:cNvPr>
          <p:cNvSpPr/>
          <p:nvPr/>
        </p:nvSpPr>
        <p:spPr>
          <a:xfrm>
            <a:off x="4213156" y="1017123"/>
            <a:ext cx="1011511" cy="314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free(self);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B7D6F0E-ED16-AC40-EA59-9B7E5ACDD1BC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4718912" y="747767"/>
            <a:ext cx="0" cy="2693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순서도: 수행의 시작/종료 11">
            <a:extLst>
              <a:ext uri="{FF2B5EF4-FFF2-40B4-BE49-F238E27FC236}">
                <a16:creationId xmlns:a16="http://schemas.microsoft.com/office/drawing/2014/main" id="{52B0D003-BBDF-CCF1-8561-7E9E843A4169}"/>
              </a:ext>
            </a:extLst>
          </p:cNvPr>
          <p:cNvSpPr/>
          <p:nvPr/>
        </p:nvSpPr>
        <p:spPr>
          <a:xfrm>
            <a:off x="4128362" y="1674587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9586C1E-C477-A7A7-F4FA-0B7BFD9CD403}"/>
              </a:ext>
            </a:extLst>
          </p:cNvPr>
          <p:cNvCxnSpPr>
            <a:stCxn id="6" idx="2"/>
            <a:endCxn id="12" idx="0"/>
          </p:cNvCxnSpPr>
          <p:nvPr/>
        </p:nvCxnSpPr>
        <p:spPr>
          <a:xfrm>
            <a:off x="4718912" y="1331448"/>
            <a:ext cx="0" cy="3431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9202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initInfo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20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426A0796-999D-2AEC-DE8D-7E6A8EE620CB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667072-42F4-6343-C130-DB394F5EC772}"/>
              </a:ext>
            </a:extLst>
          </p:cNvPr>
          <p:cNvSpPr/>
          <p:nvPr/>
        </p:nvSpPr>
        <p:spPr>
          <a:xfrm>
            <a:off x="3382237" y="973458"/>
            <a:ext cx="2673350" cy="234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sprintf(buf, "Stage:%3d", stage);</a:t>
            </a:r>
          </a:p>
        </p:txBody>
      </p:sp>
      <p:sp>
        <p:nvSpPr>
          <p:cNvPr id="10" name="순서도: 판단 9">
            <a:extLst>
              <a:ext uri="{FF2B5EF4-FFF2-40B4-BE49-F238E27FC236}">
                <a16:creationId xmlns:a16="http://schemas.microsoft.com/office/drawing/2014/main" id="{0338616C-5242-E24C-9981-F6CB5CC08879}"/>
              </a:ext>
            </a:extLst>
          </p:cNvPr>
          <p:cNvSpPr/>
          <p:nvPr/>
        </p:nvSpPr>
        <p:spPr>
          <a:xfrm>
            <a:off x="3645873" y="1360991"/>
            <a:ext cx="2146078" cy="57258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stageText</a:t>
            </a:r>
            <a:r>
              <a:rPr lang="ko-KR" altLang="en-US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에 텍스트 존재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?</a:t>
            </a:r>
          </a:p>
        </p:txBody>
      </p:sp>
      <p:sp>
        <p:nvSpPr>
          <p:cNvPr id="11" name="순서도: 종속 처리 10">
            <a:extLst>
              <a:ext uri="{FF2B5EF4-FFF2-40B4-BE49-F238E27FC236}">
                <a16:creationId xmlns:a16="http://schemas.microsoft.com/office/drawing/2014/main" id="{C3CF20BE-97A3-715E-6BA8-DA8463266724}"/>
              </a:ext>
            </a:extLst>
          </p:cNvPr>
          <p:cNvSpPr/>
          <p:nvPr/>
        </p:nvSpPr>
        <p:spPr>
          <a:xfrm>
            <a:off x="674374" y="1493308"/>
            <a:ext cx="2673350" cy="307948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setText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stageText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2" name="순서도: 종속 처리 11">
            <a:extLst>
              <a:ext uri="{FF2B5EF4-FFF2-40B4-BE49-F238E27FC236}">
                <a16:creationId xmlns:a16="http://schemas.microsoft.com/office/drawing/2014/main" id="{2EF8FDA5-8B27-A256-C7D0-234743C69858}"/>
              </a:ext>
            </a:extLst>
          </p:cNvPr>
          <p:cNvSpPr/>
          <p:nvPr/>
        </p:nvSpPr>
        <p:spPr>
          <a:xfrm>
            <a:off x="2819399" y="2156505"/>
            <a:ext cx="3800475" cy="234895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stageText = createText(buf, WHITE);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4E4F36B-663D-E3B0-BCAD-6FEA2B1BC1EE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4718912" y="747767"/>
            <a:ext cx="0" cy="225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BA950DE-A598-C038-6857-F705F956409F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4718912" y="1208353"/>
            <a:ext cx="0" cy="1526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C3C686B-DE77-CB92-9469-39909A97D141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4718912" y="1933574"/>
            <a:ext cx="725" cy="2229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D185262-7067-381E-FDBD-54A57F73791C}"/>
              </a:ext>
            </a:extLst>
          </p:cNvPr>
          <p:cNvCxnSpPr>
            <a:cxnSpLocks/>
            <a:stCxn id="10" idx="1"/>
            <a:endCxn id="11" idx="3"/>
          </p:cNvCxnSpPr>
          <p:nvPr/>
        </p:nvCxnSpPr>
        <p:spPr>
          <a:xfrm flipH="1" flipV="1">
            <a:off x="3347724" y="1647282"/>
            <a:ext cx="29814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설명선: 선(테두리 없음) 44">
            <a:extLst>
              <a:ext uri="{FF2B5EF4-FFF2-40B4-BE49-F238E27FC236}">
                <a16:creationId xmlns:a16="http://schemas.microsoft.com/office/drawing/2014/main" id="{DECBA0A9-F6CB-C50E-0D17-BB7C313429FA}"/>
              </a:ext>
            </a:extLst>
          </p:cNvPr>
          <p:cNvSpPr/>
          <p:nvPr/>
        </p:nvSpPr>
        <p:spPr>
          <a:xfrm>
            <a:off x="6477000" y="571500"/>
            <a:ext cx="669135" cy="352425"/>
          </a:xfrm>
          <a:prstGeom prst="callout1">
            <a:avLst>
              <a:gd name="adj1" fmla="val 53885"/>
              <a:gd name="adj2" fmla="val 2343"/>
              <a:gd name="adj3" fmla="val 85473"/>
              <a:gd name="adj4" fmla="val -5185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사용할 텍스트</a:t>
            </a:r>
          </a:p>
        </p:txBody>
      </p:sp>
      <p:sp>
        <p:nvSpPr>
          <p:cNvPr id="46" name="순서도: 판단 45">
            <a:extLst>
              <a:ext uri="{FF2B5EF4-FFF2-40B4-BE49-F238E27FC236}">
                <a16:creationId xmlns:a16="http://schemas.microsoft.com/office/drawing/2014/main" id="{6385E860-4770-F29B-16A9-338FAAF02BA0}"/>
              </a:ext>
            </a:extLst>
          </p:cNvPr>
          <p:cNvSpPr/>
          <p:nvPr/>
        </p:nvSpPr>
        <p:spPr>
          <a:xfrm>
            <a:off x="3500437" y="3151142"/>
            <a:ext cx="2438400" cy="43706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scoresText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ko-KR" altLang="en-US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에 텍스트 존재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?</a:t>
            </a:r>
          </a:p>
        </p:txBody>
      </p:sp>
      <p:sp>
        <p:nvSpPr>
          <p:cNvPr id="47" name="순서도: 판단 46">
            <a:extLst>
              <a:ext uri="{FF2B5EF4-FFF2-40B4-BE49-F238E27FC236}">
                <a16:creationId xmlns:a16="http://schemas.microsoft.com/office/drawing/2014/main" id="{645EF7D8-42A5-C27B-E8D6-3F05697DBF3B}"/>
              </a:ext>
            </a:extLst>
          </p:cNvPr>
          <p:cNvSpPr/>
          <p:nvPr/>
        </p:nvSpPr>
        <p:spPr>
          <a:xfrm>
            <a:off x="3499712" y="4290639"/>
            <a:ext cx="2438400" cy="43706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taskText</a:t>
            </a:r>
            <a:endParaRPr lang="en-US" altLang="ko-KR" sz="11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에 텍스트 존재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?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A6DAE635-8A9F-CDBC-E222-DE616F918CEC}"/>
              </a:ext>
            </a:extLst>
          </p:cNvPr>
          <p:cNvCxnSpPr>
            <a:cxnSpLocks/>
            <a:stCxn id="12" idx="2"/>
            <a:endCxn id="67" idx="0"/>
          </p:cNvCxnSpPr>
          <p:nvPr/>
        </p:nvCxnSpPr>
        <p:spPr>
          <a:xfrm>
            <a:off x="4719637" y="2391400"/>
            <a:ext cx="0" cy="2322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순서도: 판단 66">
            <a:extLst>
              <a:ext uri="{FF2B5EF4-FFF2-40B4-BE49-F238E27FC236}">
                <a16:creationId xmlns:a16="http://schemas.microsoft.com/office/drawing/2014/main" id="{F4CB90EA-39B5-2376-8DC3-B6695C15314B}"/>
              </a:ext>
            </a:extLst>
          </p:cNvPr>
          <p:cNvSpPr/>
          <p:nvPr/>
        </p:nvSpPr>
        <p:spPr>
          <a:xfrm>
            <a:off x="3120694" y="2623601"/>
            <a:ext cx="3197885" cy="31354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 &lt; playersCount</a:t>
            </a: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90E0937F-086E-8A8F-1EBE-743457AE3BCB}"/>
              </a:ext>
            </a:extLst>
          </p:cNvPr>
          <p:cNvCxnSpPr>
            <a:cxnSpLocks/>
            <a:stCxn id="67" idx="2"/>
            <a:endCxn id="46" idx="0"/>
          </p:cNvCxnSpPr>
          <p:nvPr/>
        </p:nvCxnSpPr>
        <p:spPr>
          <a:xfrm>
            <a:off x="4719637" y="2937150"/>
            <a:ext cx="0" cy="2139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순서도: 종속 처리 80">
            <a:extLst>
              <a:ext uri="{FF2B5EF4-FFF2-40B4-BE49-F238E27FC236}">
                <a16:creationId xmlns:a16="http://schemas.microsoft.com/office/drawing/2014/main" id="{CD10358B-5EEF-6791-0404-AE94D8D55659}"/>
              </a:ext>
            </a:extLst>
          </p:cNvPr>
          <p:cNvSpPr/>
          <p:nvPr/>
        </p:nvSpPr>
        <p:spPr>
          <a:xfrm>
            <a:off x="965201" y="3129170"/>
            <a:ext cx="2155494" cy="481012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scoresText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createText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("placeholder", WHITE);</a:t>
            </a:r>
          </a:p>
        </p:txBody>
      </p:sp>
      <p:sp>
        <p:nvSpPr>
          <p:cNvPr id="25" name="순서도: 종속 처리 24">
            <a:extLst>
              <a:ext uri="{FF2B5EF4-FFF2-40B4-BE49-F238E27FC236}">
                <a16:creationId xmlns:a16="http://schemas.microsoft.com/office/drawing/2014/main" id="{7A96151B-1430-6A3D-F787-D9E3688AB47C}"/>
              </a:ext>
            </a:extLst>
          </p:cNvPr>
          <p:cNvSpPr/>
          <p:nvPr/>
        </p:nvSpPr>
        <p:spPr>
          <a:xfrm>
            <a:off x="1227263" y="4268667"/>
            <a:ext cx="1892827" cy="481012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taskText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createText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("placeholder", WHITE);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29CDD81-6137-3BAC-D5A0-7762837ADB3C}"/>
              </a:ext>
            </a:extLst>
          </p:cNvPr>
          <p:cNvCxnSpPr>
            <a:cxnSpLocks/>
            <a:stCxn id="46" idx="1"/>
            <a:endCxn id="81" idx="3"/>
          </p:cNvCxnSpPr>
          <p:nvPr/>
        </p:nvCxnSpPr>
        <p:spPr>
          <a:xfrm flipH="1">
            <a:off x="3120695" y="3369676"/>
            <a:ext cx="3797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CF35385-2DF8-FD70-10EC-E62285961C33}"/>
              </a:ext>
            </a:extLst>
          </p:cNvPr>
          <p:cNvCxnSpPr>
            <a:stCxn id="47" idx="1"/>
            <a:endCxn id="25" idx="3"/>
          </p:cNvCxnSpPr>
          <p:nvPr/>
        </p:nvCxnSpPr>
        <p:spPr>
          <a:xfrm flipH="1">
            <a:off x="3120090" y="4509173"/>
            <a:ext cx="3796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84BBE42-FE59-185A-5CC5-845EC62F44DD}"/>
              </a:ext>
            </a:extLst>
          </p:cNvPr>
          <p:cNvSpPr/>
          <p:nvPr/>
        </p:nvSpPr>
        <p:spPr>
          <a:xfrm>
            <a:off x="895115" y="2626402"/>
            <a:ext cx="436226" cy="307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i++</a:t>
            </a: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6A00BC95-D6B2-5EAE-77A4-C08E0AEE3784}"/>
              </a:ext>
            </a:extLst>
          </p:cNvPr>
          <p:cNvCxnSpPr>
            <a:cxnSpLocks/>
            <a:stCxn id="81" idx="1"/>
            <a:endCxn id="24" idx="1"/>
          </p:cNvCxnSpPr>
          <p:nvPr/>
        </p:nvCxnSpPr>
        <p:spPr>
          <a:xfrm rot="10800000">
            <a:off x="895115" y="2780376"/>
            <a:ext cx="70086" cy="589300"/>
          </a:xfrm>
          <a:prstGeom prst="bentConnector3">
            <a:avLst>
              <a:gd name="adj1" fmla="val 42617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3E03B14A-A138-74E3-AB7F-6869C16CA9D3}"/>
              </a:ext>
            </a:extLst>
          </p:cNvPr>
          <p:cNvCxnSpPr>
            <a:cxnSpLocks/>
            <a:stCxn id="25" idx="2"/>
            <a:endCxn id="53" idx="1"/>
          </p:cNvCxnSpPr>
          <p:nvPr/>
        </p:nvCxnSpPr>
        <p:spPr>
          <a:xfrm rot="16200000" flipH="1">
            <a:off x="2820367" y="4102988"/>
            <a:ext cx="661304" cy="195468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F0465C1-D13B-E229-E526-502572B2BE8B}"/>
              </a:ext>
            </a:extLst>
          </p:cNvPr>
          <p:cNvCxnSpPr>
            <a:stCxn id="24" idx="3"/>
            <a:endCxn id="67" idx="1"/>
          </p:cNvCxnSpPr>
          <p:nvPr/>
        </p:nvCxnSpPr>
        <p:spPr>
          <a:xfrm>
            <a:off x="1331341" y="2780376"/>
            <a:ext cx="17893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1E4A702D-D804-99EA-826F-1AF7A95568A1}"/>
              </a:ext>
            </a:extLst>
          </p:cNvPr>
          <p:cNvCxnSpPr>
            <a:cxnSpLocks/>
            <a:stCxn id="11" idx="2"/>
            <a:endCxn id="67" idx="1"/>
          </p:cNvCxnSpPr>
          <p:nvPr/>
        </p:nvCxnSpPr>
        <p:spPr>
          <a:xfrm rot="16200000" flipH="1">
            <a:off x="2076311" y="1735993"/>
            <a:ext cx="979120" cy="110964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순서도: 수행의 시작/종료 52">
            <a:extLst>
              <a:ext uri="{FF2B5EF4-FFF2-40B4-BE49-F238E27FC236}">
                <a16:creationId xmlns:a16="http://schemas.microsoft.com/office/drawing/2014/main" id="{EB9DD6F3-1399-59D4-018E-FDECF2CB131D}"/>
              </a:ext>
            </a:extLst>
          </p:cNvPr>
          <p:cNvSpPr/>
          <p:nvPr/>
        </p:nvSpPr>
        <p:spPr>
          <a:xfrm>
            <a:off x="4128362" y="5281909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6C0F082C-C0B6-1F3C-BAA0-9D674A982609}"/>
              </a:ext>
            </a:extLst>
          </p:cNvPr>
          <p:cNvCxnSpPr>
            <a:cxnSpLocks/>
            <a:stCxn id="67" idx="3"/>
            <a:endCxn id="47" idx="3"/>
          </p:cNvCxnSpPr>
          <p:nvPr/>
        </p:nvCxnSpPr>
        <p:spPr>
          <a:xfrm flipH="1">
            <a:off x="5938112" y="2780376"/>
            <a:ext cx="380467" cy="1728797"/>
          </a:xfrm>
          <a:prstGeom prst="bentConnector3">
            <a:avLst>
              <a:gd name="adj1" fmla="val -6008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2875797-87CD-35C1-4A67-6ACE3405E3D2}"/>
              </a:ext>
            </a:extLst>
          </p:cNvPr>
          <p:cNvCxnSpPr>
            <a:stCxn id="47" idx="2"/>
            <a:endCxn id="53" idx="0"/>
          </p:cNvCxnSpPr>
          <p:nvPr/>
        </p:nvCxnSpPr>
        <p:spPr>
          <a:xfrm>
            <a:off x="4718912" y="4727706"/>
            <a:ext cx="0" cy="5542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ADF044F-FF17-DC0E-B8C7-C35EFF17B050}"/>
              </a:ext>
            </a:extLst>
          </p:cNvPr>
          <p:cNvSpPr txBox="1"/>
          <p:nvPr/>
        </p:nvSpPr>
        <p:spPr>
          <a:xfrm>
            <a:off x="3382237" y="1360991"/>
            <a:ext cx="4087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Yes</a:t>
            </a:r>
            <a:endParaRPr lang="ko-KR" altLang="en-US" sz="1100" dirty="0">
              <a:latin typeface="+mn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C808408-C299-8FE9-BBED-57EA051D2DBD}"/>
              </a:ext>
            </a:extLst>
          </p:cNvPr>
          <p:cNvSpPr txBox="1"/>
          <p:nvPr/>
        </p:nvSpPr>
        <p:spPr>
          <a:xfrm>
            <a:off x="4256197" y="1899903"/>
            <a:ext cx="492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No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3D977EC-DEC2-EA24-43E1-7D9B94FF48ED}"/>
              </a:ext>
            </a:extLst>
          </p:cNvPr>
          <p:cNvSpPr txBox="1"/>
          <p:nvPr/>
        </p:nvSpPr>
        <p:spPr>
          <a:xfrm>
            <a:off x="3177881" y="3107272"/>
            <a:ext cx="4087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Yes</a:t>
            </a:r>
            <a:endParaRPr lang="ko-KR" altLang="en-US" sz="1100" dirty="0">
              <a:latin typeface="+mn-ea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ED1DB318-B637-A3A9-8204-7E3AA261ABB5}"/>
              </a:ext>
            </a:extLst>
          </p:cNvPr>
          <p:cNvCxnSpPr>
            <a:stCxn id="46" idx="2"/>
            <a:endCxn id="24" idx="1"/>
          </p:cNvCxnSpPr>
          <p:nvPr/>
        </p:nvCxnSpPr>
        <p:spPr>
          <a:xfrm rot="5400000" flipH="1">
            <a:off x="2403459" y="1272032"/>
            <a:ext cx="807833" cy="3824522"/>
          </a:xfrm>
          <a:prstGeom prst="bentConnector4">
            <a:avLst>
              <a:gd name="adj1" fmla="val -28298"/>
              <a:gd name="adj2" fmla="val 10597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B4E3509-363A-7CEB-52FD-C9EE22DD91E9}"/>
              </a:ext>
            </a:extLst>
          </p:cNvPr>
          <p:cNvSpPr txBox="1"/>
          <p:nvPr/>
        </p:nvSpPr>
        <p:spPr>
          <a:xfrm>
            <a:off x="4281533" y="3508774"/>
            <a:ext cx="492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No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5C249C9-8B5C-DF0D-CB88-341DF99BFE4C}"/>
              </a:ext>
            </a:extLst>
          </p:cNvPr>
          <p:cNvSpPr txBox="1"/>
          <p:nvPr/>
        </p:nvSpPr>
        <p:spPr>
          <a:xfrm>
            <a:off x="3215514" y="4161566"/>
            <a:ext cx="4087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Yes</a:t>
            </a:r>
            <a:endParaRPr lang="ko-KR" altLang="en-US" sz="1100" dirty="0">
              <a:latin typeface="+mn-ea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51FC79E-5BEB-6705-5DF2-ACD1F03272CC}"/>
              </a:ext>
            </a:extLst>
          </p:cNvPr>
          <p:cNvSpPr txBox="1"/>
          <p:nvPr/>
        </p:nvSpPr>
        <p:spPr>
          <a:xfrm>
            <a:off x="4225081" y="4917610"/>
            <a:ext cx="492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No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25803C5-3E80-7655-5296-2131EE272669}"/>
              </a:ext>
            </a:extLst>
          </p:cNvPr>
          <p:cNvSpPr txBox="1"/>
          <p:nvPr/>
        </p:nvSpPr>
        <p:spPr>
          <a:xfrm>
            <a:off x="4276563" y="2922683"/>
            <a:ext cx="528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9D5B9D3-B315-E1F5-D0E7-2BAFEC987E8B}"/>
              </a:ext>
            </a:extLst>
          </p:cNvPr>
          <p:cNvSpPr txBox="1"/>
          <p:nvPr/>
        </p:nvSpPr>
        <p:spPr>
          <a:xfrm>
            <a:off x="6318579" y="2518765"/>
            <a:ext cx="492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860388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initRenderer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21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22A23A68-78F0-AAFD-919B-4D8DE3984A26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판단 9">
            <a:extLst>
              <a:ext uri="{FF2B5EF4-FFF2-40B4-BE49-F238E27FC236}">
                <a16:creationId xmlns:a16="http://schemas.microsoft.com/office/drawing/2014/main" id="{6A461460-138E-30EC-77D6-A338F030F075}"/>
              </a:ext>
            </a:extLst>
          </p:cNvPr>
          <p:cNvSpPr/>
          <p:nvPr/>
        </p:nvSpPr>
        <p:spPr>
          <a:xfrm>
            <a:off x="2396702" y="1097330"/>
            <a:ext cx="4654550" cy="45085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 &lt; ANIMATION_LINK_LIST_NUM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C99F2C1-D255-F447-847F-780672D9B4E4}"/>
              </a:ext>
            </a:extLst>
          </p:cNvPr>
          <p:cNvSpPr/>
          <p:nvPr/>
        </p:nvSpPr>
        <p:spPr>
          <a:xfrm>
            <a:off x="1143000" y="1187359"/>
            <a:ext cx="520700" cy="270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i</a:t>
            </a:r>
            <a:r>
              <a:rPr lang="en-US" altLang="ko-KR" sz="1100" dirty="0"/>
              <a:t>++</a:t>
            </a:r>
            <a:endParaRPr lang="ko-KR" altLang="en-US" sz="1100" dirty="0"/>
          </a:p>
        </p:txBody>
      </p:sp>
      <p:sp>
        <p:nvSpPr>
          <p:cNvPr id="12" name="순서도: 종속 처리 11">
            <a:extLst>
              <a:ext uri="{FF2B5EF4-FFF2-40B4-BE49-F238E27FC236}">
                <a16:creationId xmlns:a16="http://schemas.microsoft.com/office/drawing/2014/main" id="{4FA02EBE-2189-3B7A-5F86-967CAC665037}"/>
              </a:ext>
            </a:extLst>
          </p:cNvPr>
          <p:cNvSpPr/>
          <p:nvPr/>
        </p:nvSpPr>
        <p:spPr>
          <a:xfrm>
            <a:off x="2603077" y="1967399"/>
            <a:ext cx="4241800" cy="381000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initLinkList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animationsList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]);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A86B5DE-4BD7-B1EA-3890-E833BB23D15E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4718912" y="747767"/>
            <a:ext cx="5065" cy="3495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E8FD7E9-E158-4C35-7EAD-8B9602CF913F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>
            <a:off x="4723977" y="1548180"/>
            <a:ext cx="0" cy="4192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170B827-2FB7-8A87-A658-89D16C363EB0}"/>
              </a:ext>
            </a:extLst>
          </p:cNvPr>
          <p:cNvCxnSpPr>
            <a:stCxn id="11" idx="3"/>
            <a:endCxn id="10" idx="1"/>
          </p:cNvCxnSpPr>
          <p:nvPr/>
        </p:nvCxnSpPr>
        <p:spPr>
          <a:xfrm>
            <a:off x="1663700" y="1322755"/>
            <a:ext cx="7330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AD4E385E-008E-829E-48AF-6AB7C7DE7F60}"/>
              </a:ext>
            </a:extLst>
          </p:cNvPr>
          <p:cNvCxnSpPr>
            <a:stCxn id="12" idx="1"/>
            <a:endCxn id="11" idx="2"/>
          </p:cNvCxnSpPr>
          <p:nvPr/>
        </p:nvCxnSpPr>
        <p:spPr>
          <a:xfrm rot="10800000">
            <a:off x="1403351" y="1458151"/>
            <a:ext cx="1199727" cy="69974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순서도: 수행의 시작/종료 23">
            <a:extLst>
              <a:ext uri="{FF2B5EF4-FFF2-40B4-BE49-F238E27FC236}">
                <a16:creationId xmlns:a16="http://schemas.microsoft.com/office/drawing/2014/main" id="{AAFC8AC3-8466-CBB8-17F4-9AAC57493B3C}"/>
              </a:ext>
            </a:extLst>
          </p:cNvPr>
          <p:cNvSpPr/>
          <p:nvPr/>
        </p:nvSpPr>
        <p:spPr>
          <a:xfrm>
            <a:off x="4133427" y="3014308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C501CA-6E75-4EF3-841E-90575802AADE}"/>
              </a:ext>
            </a:extLst>
          </p:cNvPr>
          <p:cNvSpPr txBox="1"/>
          <p:nvPr/>
        </p:nvSpPr>
        <p:spPr>
          <a:xfrm>
            <a:off x="4239487" y="1575566"/>
            <a:ext cx="528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9E0A73FB-41ED-9854-D8DC-CDF743DEA26C}"/>
              </a:ext>
            </a:extLst>
          </p:cNvPr>
          <p:cNvCxnSpPr>
            <a:stCxn id="10" idx="3"/>
            <a:endCxn id="24" idx="3"/>
          </p:cNvCxnSpPr>
          <p:nvPr/>
        </p:nvCxnSpPr>
        <p:spPr>
          <a:xfrm flipH="1">
            <a:off x="5314527" y="1322755"/>
            <a:ext cx="1736725" cy="1820627"/>
          </a:xfrm>
          <a:prstGeom prst="bentConnector3">
            <a:avLst>
              <a:gd name="adj1" fmla="val -2742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D0AD429-9BB9-B21A-2598-BCDA77C12B4A}"/>
              </a:ext>
            </a:extLst>
          </p:cNvPr>
          <p:cNvSpPr txBox="1"/>
          <p:nvPr/>
        </p:nvSpPr>
        <p:spPr>
          <a:xfrm>
            <a:off x="6943358" y="1079238"/>
            <a:ext cx="492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</a:p>
        </p:txBody>
      </p:sp>
      <p:sp>
        <p:nvSpPr>
          <p:cNvPr id="33" name="설명선: 선(테두리 없음) 32">
            <a:extLst>
              <a:ext uri="{FF2B5EF4-FFF2-40B4-BE49-F238E27FC236}">
                <a16:creationId xmlns:a16="http://schemas.microsoft.com/office/drawing/2014/main" id="{2EC12E74-E876-4C55-851E-FD507EC76169}"/>
              </a:ext>
            </a:extLst>
          </p:cNvPr>
          <p:cNvSpPr/>
          <p:nvPr/>
        </p:nvSpPr>
        <p:spPr>
          <a:xfrm>
            <a:off x="1103685" y="2941472"/>
            <a:ext cx="1416050" cy="749300"/>
          </a:xfrm>
          <a:prstGeom prst="callout1">
            <a:avLst>
              <a:gd name="adj1" fmla="val -58368"/>
              <a:gd name="adj2" fmla="val 139649"/>
              <a:gd name="adj3" fmla="val 21822"/>
              <a:gd name="adj4" fmla="val 944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애니메이션 리스트 초기화</a:t>
            </a:r>
          </a:p>
        </p:txBody>
      </p:sp>
    </p:spTree>
    <p:extLst>
      <p:ext uri="{BB962C8B-B14F-4D97-AF65-F5344CB8AC3E}">
        <p14:creationId xmlns:p14="http://schemas.microsoft.com/office/powerpoint/2010/main" val="22744234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clearInfo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22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1AFBA9BE-26DA-6774-3FBB-E3744097EBA3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순서도: 종속 처리 5">
            <a:extLst>
              <a:ext uri="{FF2B5EF4-FFF2-40B4-BE49-F238E27FC236}">
                <a16:creationId xmlns:a16="http://schemas.microsoft.com/office/drawing/2014/main" id="{6EF0F0A2-89FB-50B4-5A67-0CEFE7E3C6AC}"/>
              </a:ext>
            </a:extLst>
          </p:cNvPr>
          <p:cNvSpPr/>
          <p:nvPr/>
        </p:nvSpPr>
        <p:spPr>
          <a:xfrm>
            <a:off x="3061562" y="990600"/>
            <a:ext cx="3314700" cy="457200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destroyText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stageText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stageText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NULL;</a:t>
            </a:r>
          </a:p>
        </p:txBody>
      </p:sp>
      <p:sp>
        <p:nvSpPr>
          <p:cNvPr id="10" name="순서도: 종속 처리 9">
            <a:extLst>
              <a:ext uri="{FF2B5EF4-FFF2-40B4-BE49-F238E27FC236}">
                <a16:creationId xmlns:a16="http://schemas.microsoft.com/office/drawing/2014/main" id="{D99BAA38-38AF-507B-9639-C348D90F0290}"/>
              </a:ext>
            </a:extLst>
          </p:cNvPr>
          <p:cNvSpPr/>
          <p:nvPr/>
        </p:nvSpPr>
        <p:spPr>
          <a:xfrm>
            <a:off x="3061562" y="1703333"/>
            <a:ext cx="3314700" cy="565150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destroyText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taskText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taskText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 = NULL;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343533B-A7B5-DA49-4D57-3E18AE9E8239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4718912" y="747767"/>
            <a:ext cx="0" cy="2428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F47E77D-91F0-2F66-1D41-CDDC5B0A25BF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4718912" y="1447800"/>
            <a:ext cx="0" cy="2555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순서도: 판단 15">
            <a:extLst>
              <a:ext uri="{FF2B5EF4-FFF2-40B4-BE49-F238E27FC236}">
                <a16:creationId xmlns:a16="http://schemas.microsoft.com/office/drawing/2014/main" id="{F584899E-B9D6-E9B8-D232-CD0A6CDEED0F}"/>
              </a:ext>
            </a:extLst>
          </p:cNvPr>
          <p:cNvSpPr/>
          <p:nvPr/>
        </p:nvSpPr>
        <p:spPr>
          <a:xfrm>
            <a:off x="3299687" y="2611622"/>
            <a:ext cx="2838450" cy="5080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 &lt; playersCount</a:t>
            </a:r>
          </a:p>
        </p:txBody>
      </p:sp>
      <p:sp>
        <p:nvSpPr>
          <p:cNvPr id="17" name="순서도: 종속 처리 16">
            <a:extLst>
              <a:ext uri="{FF2B5EF4-FFF2-40B4-BE49-F238E27FC236}">
                <a16:creationId xmlns:a16="http://schemas.microsoft.com/office/drawing/2014/main" id="{B8D0829B-115F-3431-1519-7FF59C83799F}"/>
              </a:ext>
            </a:extLst>
          </p:cNvPr>
          <p:cNvSpPr/>
          <p:nvPr/>
        </p:nvSpPr>
        <p:spPr>
          <a:xfrm>
            <a:off x="3180624" y="3439610"/>
            <a:ext cx="3076575" cy="615904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destroyText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scoresText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scoresText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] = NULL;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03437A0-10D3-E60C-11EE-ECAB5B4D5031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4718912" y="3119622"/>
            <a:ext cx="0" cy="3199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D96E15C-1456-7CB8-9500-4E493B5179FB}"/>
              </a:ext>
            </a:extLst>
          </p:cNvPr>
          <p:cNvCxnSpPr>
            <a:stCxn id="10" idx="2"/>
            <a:endCxn id="16" idx="0"/>
          </p:cNvCxnSpPr>
          <p:nvPr/>
        </p:nvCxnSpPr>
        <p:spPr>
          <a:xfrm>
            <a:off x="4718912" y="2268483"/>
            <a:ext cx="0" cy="3431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35B226A-B715-DFD1-EFE7-0FD4A331EF92}"/>
              </a:ext>
            </a:extLst>
          </p:cNvPr>
          <p:cNvSpPr/>
          <p:nvPr/>
        </p:nvSpPr>
        <p:spPr>
          <a:xfrm>
            <a:off x="1790700" y="2720458"/>
            <a:ext cx="539750" cy="290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i</a:t>
            </a:r>
            <a:r>
              <a:rPr lang="en-US" altLang="ko-KR" sz="1100" dirty="0"/>
              <a:t>++</a:t>
            </a:r>
            <a:endParaRPr lang="ko-KR" altLang="en-US" sz="1100" dirty="0"/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A7FC6229-208C-DF62-2337-7AD625148FF2}"/>
              </a:ext>
            </a:extLst>
          </p:cNvPr>
          <p:cNvCxnSpPr>
            <a:stCxn id="17" idx="1"/>
            <a:endCxn id="22" idx="2"/>
          </p:cNvCxnSpPr>
          <p:nvPr/>
        </p:nvCxnSpPr>
        <p:spPr>
          <a:xfrm rot="10800000">
            <a:off x="2060576" y="3010786"/>
            <a:ext cx="1120049" cy="73677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501E425-CDCE-73FC-B134-04C05961645C}"/>
              </a:ext>
            </a:extLst>
          </p:cNvPr>
          <p:cNvCxnSpPr>
            <a:stCxn id="22" idx="3"/>
            <a:endCxn id="16" idx="1"/>
          </p:cNvCxnSpPr>
          <p:nvPr/>
        </p:nvCxnSpPr>
        <p:spPr>
          <a:xfrm>
            <a:off x="2330450" y="2865622"/>
            <a:ext cx="9692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순서도: 수행의 시작/종료 26">
            <a:extLst>
              <a:ext uri="{FF2B5EF4-FFF2-40B4-BE49-F238E27FC236}">
                <a16:creationId xmlns:a16="http://schemas.microsoft.com/office/drawing/2014/main" id="{5CD72F65-6BF1-2454-1843-6700F609E0D4}"/>
              </a:ext>
            </a:extLst>
          </p:cNvPr>
          <p:cNvSpPr/>
          <p:nvPr/>
        </p:nvSpPr>
        <p:spPr>
          <a:xfrm>
            <a:off x="4133427" y="5025593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59ADC400-98F7-D40D-48AE-7F47F33960A7}"/>
              </a:ext>
            </a:extLst>
          </p:cNvPr>
          <p:cNvCxnSpPr>
            <a:stCxn id="16" idx="3"/>
            <a:endCxn id="27" idx="3"/>
          </p:cNvCxnSpPr>
          <p:nvPr/>
        </p:nvCxnSpPr>
        <p:spPr>
          <a:xfrm flipH="1">
            <a:off x="5314527" y="2865622"/>
            <a:ext cx="823610" cy="2289045"/>
          </a:xfrm>
          <a:prstGeom prst="bentConnector3">
            <a:avLst>
              <a:gd name="adj1" fmla="val -11333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D2A5CF4-01E3-0AD4-4F1F-60CCD826FAC1}"/>
              </a:ext>
            </a:extLst>
          </p:cNvPr>
          <p:cNvSpPr txBox="1"/>
          <p:nvPr/>
        </p:nvSpPr>
        <p:spPr>
          <a:xfrm>
            <a:off x="717550" y="1270000"/>
            <a:ext cx="1612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dirty="0">
                <a:latin typeface="+mn-ea"/>
              </a:rPr>
              <a:t>텍스트 전부 삭제</a:t>
            </a:r>
          </a:p>
        </p:txBody>
      </p:sp>
    </p:spTree>
    <p:extLst>
      <p:ext uri="{BB962C8B-B14F-4D97-AF65-F5344CB8AC3E}">
        <p14:creationId xmlns:p14="http://schemas.microsoft.com/office/powerpoint/2010/main" val="5837863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clearRenderer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23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1A8531D8-5BA5-79DF-7F22-749796CEE2CC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EACD713F-E973-0B1F-16C4-6CC9F1DDC741}"/>
              </a:ext>
            </a:extLst>
          </p:cNvPr>
          <p:cNvSpPr/>
          <p:nvPr/>
        </p:nvSpPr>
        <p:spPr>
          <a:xfrm>
            <a:off x="4133427" y="3875991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id="{6D6CB407-4FAF-A61E-B5AD-FAE284416991}"/>
              </a:ext>
            </a:extLst>
          </p:cNvPr>
          <p:cNvSpPr/>
          <p:nvPr/>
        </p:nvSpPr>
        <p:spPr>
          <a:xfrm>
            <a:off x="2464662" y="1167860"/>
            <a:ext cx="4508500" cy="4064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 &lt; ANIMATION_LINK_LIST_NUM</a:t>
            </a:r>
          </a:p>
        </p:txBody>
      </p:sp>
      <p:sp>
        <p:nvSpPr>
          <p:cNvPr id="11" name="순서도: 종속 처리 10">
            <a:extLst>
              <a:ext uri="{FF2B5EF4-FFF2-40B4-BE49-F238E27FC236}">
                <a16:creationId xmlns:a16="http://schemas.microsoft.com/office/drawing/2014/main" id="{424C4CB1-5631-00D7-CE24-B032EE9023FC}"/>
              </a:ext>
            </a:extLst>
          </p:cNvPr>
          <p:cNvSpPr/>
          <p:nvPr/>
        </p:nvSpPr>
        <p:spPr>
          <a:xfrm>
            <a:off x="2121762" y="1832407"/>
            <a:ext cx="5194300" cy="258147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destroyAnimationsByLinkList(&amp;animationsList[i]);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29905FA-C06C-DEA5-B238-F7516E78670E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4718912" y="747767"/>
            <a:ext cx="0" cy="4200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E5A3224-63DD-218E-03A3-07CE1040DFF0}"/>
              </a:ext>
            </a:extLst>
          </p:cNvPr>
          <p:cNvCxnSpPr>
            <a:stCxn id="6" idx="2"/>
            <a:endCxn id="11" idx="0"/>
          </p:cNvCxnSpPr>
          <p:nvPr/>
        </p:nvCxnSpPr>
        <p:spPr>
          <a:xfrm>
            <a:off x="4718912" y="1574260"/>
            <a:ext cx="0" cy="2581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C67E4F7-3530-94F4-FB69-6D0FC051493F}"/>
              </a:ext>
            </a:extLst>
          </p:cNvPr>
          <p:cNvSpPr/>
          <p:nvPr/>
        </p:nvSpPr>
        <p:spPr>
          <a:xfrm>
            <a:off x="1289050" y="1272635"/>
            <a:ext cx="457200" cy="19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i++</a:t>
            </a: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EB44A079-710E-6284-15E4-6C6A36AFA388}"/>
              </a:ext>
            </a:extLst>
          </p:cNvPr>
          <p:cNvCxnSpPr>
            <a:stCxn id="11" idx="1"/>
            <a:endCxn id="16" idx="2"/>
          </p:cNvCxnSpPr>
          <p:nvPr/>
        </p:nvCxnSpPr>
        <p:spPr>
          <a:xfrm rot="10800000">
            <a:off x="1517650" y="1469485"/>
            <a:ext cx="604112" cy="49199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160EE9C-F314-4475-7920-9EAF5E791E25}"/>
              </a:ext>
            </a:extLst>
          </p:cNvPr>
          <p:cNvCxnSpPr>
            <a:stCxn id="16" idx="3"/>
            <a:endCxn id="6" idx="1"/>
          </p:cNvCxnSpPr>
          <p:nvPr/>
        </p:nvCxnSpPr>
        <p:spPr>
          <a:xfrm>
            <a:off x="1746250" y="1371060"/>
            <a:ext cx="7184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99E52C2-A3A5-CFAB-B1CA-3FFA7B73C625}"/>
              </a:ext>
            </a:extLst>
          </p:cNvPr>
          <p:cNvSpPr/>
          <p:nvPr/>
        </p:nvSpPr>
        <p:spPr>
          <a:xfrm>
            <a:off x="3485112" y="3009900"/>
            <a:ext cx="2463800" cy="419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SDL_RenderClear(renderer);</a:t>
            </a: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5E7CB9C8-5CB0-D88C-DF16-7C8EE2BE28C5}"/>
              </a:ext>
            </a:extLst>
          </p:cNvPr>
          <p:cNvCxnSpPr>
            <a:stCxn id="6" idx="3"/>
            <a:endCxn id="23" idx="3"/>
          </p:cNvCxnSpPr>
          <p:nvPr/>
        </p:nvCxnSpPr>
        <p:spPr>
          <a:xfrm flipH="1">
            <a:off x="5948912" y="1371060"/>
            <a:ext cx="1024250" cy="1848390"/>
          </a:xfrm>
          <a:prstGeom prst="bentConnector3">
            <a:avLst>
              <a:gd name="adj1" fmla="val -9175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9EDB443-5422-4207-663E-A4F96BEE96DA}"/>
              </a:ext>
            </a:extLst>
          </p:cNvPr>
          <p:cNvCxnSpPr>
            <a:stCxn id="23" idx="2"/>
            <a:endCxn id="10" idx="0"/>
          </p:cNvCxnSpPr>
          <p:nvPr/>
        </p:nvCxnSpPr>
        <p:spPr>
          <a:xfrm>
            <a:off x="4717012" y="3429000"/>
            <a:ext cx="6965" cy="4469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1F104FE-8B4A-A327-43FC-BC588D68B124}"/>
              </a:ext>
            </a:extLst>
          </p:cNvPr>
          <p:cNvSpPr txBox="1"/>
          <p:nvPr/>
        </p:nvSpPr>
        <p:spPr>
          <a:xfrm>
            <a:off x="4272511" y="1586960"/>
            <a:ext cx="7736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FD27CEB-CEF2-04B3-DF07-1F47FE362B0F}"/>
              </a:ext>
            </a:extLst>
          </p:cNvPr>
          <p:cNvSpPr txBox="1"/>
          <p:nvPr/>
        </p:nvSpPr>
        <p:spPr>
          <a:xfrm>
            <a:off x="6871123" y="1060457"/>
            <a:ext cx="7736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E72DDE3-90B5-CF4A-637F-67231F359088}"/>
              </a:ext>
            </a:extLst>
          </p:cNvPr>
          <p:cNvSpPr txBox="1"/>
          <p:nvPr/>
        </p:nvSpPr>
        <p:spPr>
          <a:xfrm>
            <a:off x="1794737" y="782251"/>
            <a:ext cx="19902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 err="1">
                <a:latin typeface="+mn-ea"/>
              </a:rPr>
              <a:t>Linklist</a:t>
            </a:r>
            <a:r>
              <a:rPr lang="ko-KR" altLang="en-US" sz="1100" dirty="0">
                <a:latin typeface="+mn-ea"/>
              </a:rPr>
              <a:t> 애니메이션 삭제</a:t>
            </a:r>
          </a:p>
        </p:txBody>
      </p:sp>
    </p:spTree>
    <p:extLst>
      <p:ext uri="{BB962C8B-B14F-4D97-AF65-F5344CB8AC3E}">
        <p14:creationId xmlns:p14="http://schemas.microsoft.com/office/powerpoint/2010/main" val="7804623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renderCstrCenteredText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(const char* str, int x, int y, double scale)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24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23847F1F-9A4D-4E03-98B3-694DF4FC6B64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순서도: 종속 처리 5">
            <a:extLst>
              <a:ext uri="{FF2B5EF4-FFF2-40B4-BE49-F238E27FC236}">
                <a16:creationId xmlns:a16="http://schemas.microsoft.com/office/drawing/2014/main" id="{1D15FEB6-09CB-319C-FEDB-D07EB11FD152}"/>
              </a:ext>
            </a:extLst>
          </p:cNvPr>
          <p:cNvSpPr/>
          <p:nvPr/>
        </p:nvSpPr>
        <p:spPr>
          <a:xfrm>
            <a:off x="3175862" y="1090906"/>
            <a:ext cx="3086100" cy="234895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initText(text, str, WHITE);</a:t>
            </a:r>
          </a:p>
        </p:txBody>
      </p:sp>
      <p:sp>
        <p:nvSpPr>
          <p:cNvPr id="10" name="순서도: 종속 처리 9">
            <a:extLst>
              <a:ext uri="{FF2B5EF4-FFF2-40B4-BE49-F238E27FC236}">
                <a16:creationId xmlns:a16="http://schemas.microsoft.com/office/drawing/2014/main" id="{641FB2F5-6503-4E82-E1A9-07D7FFB88F54}"/>
              </a:ext>
            </a:extLst>
          </p:cNvPr>
          <p:cNvSpPr/>
          <p:nvPr/>
        </p:nvSpPr>
        <p:spPr>
          <a:xfrm>
            <a:off x="2619409" y="1673840"/>
            <a:ext cx="4199005" cy="320059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renderCenteredText(text, x, y, scale);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78C2504-71F6-97DA-7851-800E4E372231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4718912" y="747767"/>
            <a:ext cx="0" cy="3431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0F9D1DF-8B72-3C58-DA24-423598232977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4718912" y="1325801"/>
            <a:ext cx="0" cy="3480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8596F93B-2C5C-CC5B-1C40-E28F3E742377}"/>
              </a:ext>
            </a:extLst>
          </p:cNvPr>
          <p:cNvSpPr/>
          <p:nvPr/>
        </p:nvSpPr>
        <p:spPr>
          <a:xfrm>
            <a:off x="4128361" y="2493968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712A11D-41D0-60AE-922B-8839A30B7E75}"/>
              </a:ext>
            </a:extLst>
          </p:cNvPr>
          <p:cNvCxnSpPr>
            <a:stCxn id="10" idx="2"/>
            <a:endCxn id="18" idx="0"/>
          </p:cNvCxnSpPr>
          <p:nvPr/>
        </p:nvCxnSpPr>
        <p:spPr>
          <a:xfrm flipH="1">
            <a:off x="4718911" y="1993899"/>
            <a:ext cx="1" cy="500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EBAB59A-EC66-0322-1B54-370B43D55584}"/>
              </a:ext>
            </a:extLst>
          </p:cNvPr>
          <p:cNvSpPr txBox="1"/>
          <p:nvPr/>
        </p:nvSpPr>
        <p:spPr>
          <a:xfrm>
            <a:off x="508000" y="1107406"/>
            <a:ext cx="2292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dirty="0">
                <a:latin typeface="+mn-ea"/>
              </a:rPr>
              <a:t>텍스트 초기화후 센터에 그리기</a:t>
            </a:r>
          </a:p>
        </p:txBody>
      </p:sp>
    </p:spTree>
    <p:extLst>
      <p:ext uri="{BB962C8B-B14F-4D97-AF65-F5344CB8AC3E}">
        <p14:creationId xmlns:p14="http://schemas.microsoft.com/office/powerpoint/2010/main" val="2486799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fr-FR" altLang="ko-KR" sz="1200" b="0" dirty="0">
                <a:effectLst/>
                <a:latin typeface="Consolas" panose="020B0609020204030204" pitchFamily="49" charset="0"/>
              </a:rPr>
              <a:t>void renderCstrText(const char* str, int x, int y, double scale)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25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9F121FF7-913C-CEB5-0A5A-8BC8CAE10044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순서도: 종속 처리 5">
            <a:extLst>
              <a:ext uri="{FF2B5EF4-FFF2-40B4-BE49-F238E27FC236}">
                <a16:creationId xmlns:a16="http://schemas.microsoft.com/office/drawing/2014/main" id="{3E803F2B-9D2A-875D-37A5-4A4031778882}"/>
              </a:ext>
            </a:extLst>
          </p:cNvPr>
          <p:cNvSpPr/>
          <p:nvPr/>
        </p:nvSpPr>
        <p:spPr>
          <a:xfrm>
            <a:off x="3223487" y="935331"/>
            <a:ext cx="2990850" cy="311150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initText(text, str, WHITE);</a:t>
            </a:r>
          </a:p>
        </p:txBody>
      </p:sp>
      <p:sp>
        <p:nvSpPr>
          <p:cNvPr id="10" name="순서도: 종속 처리 9">
            <a:extLst>
              <a:ext uri="{FF2B5EF4-FFF2-40B4-BE49-F238E27FC236}">
                <a16:creationId xmlns:a16="http://schemas.microsoft.com/office/drawing/2014/main" id="{BE7811B8-A5E7-D5DE-6ABF-7921E973DCE1}"/>
              </a:ext>
            </a:extLst>
          </p:cNvPr>
          <p:cNvSpPr/>
          <p:nvPr/>
        </p:nvSpPr>
        <p:spPr>
          <a:xfrm>
            <a:off x="3039337" y="1536700"/>
            <a:ext cx="3359150" cy="320059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renderText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(text, x, y, scale);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87EBD67-09A0-F25E-7D86-4ACA650D27CF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4718912" y="747767"/>
            <a:ext cx="0" cy="1875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9F00D58-B164-A683-9418-2C3EEAAE3D5F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4718912" y="1246481"/>
            <a:ext cx="0" cy="2902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순서도: 수행의 시작/종료 14">
            <a:extLst>
              <a:ext uri="{FF2B5EF4-FFF2-40B4-BE49-F238E27FC236}">
                <a16:creationId xmlns:a16="http://schemas.microsoft.com/office/drawing/2014/main" id="{98780BC7-FD6A-F233-9088-2B6228CCCD76}"/>
              </a:ext>
            </a:extLst>
          </p:cNvPr>
          <p:cNvSpPr/>
          <p:nvPr/>
        </p:nvSpPr>
        <p:spPr>
          <a:xfrm>
            <a:off x="4128361" y="2493968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07C4E49-A8A9-9A08-7AB5-B52F4973D0A8}"/>
              </a:ext>
            </a:extLst>
          </p:cNvPr>
          <p:cNvCxnSpPr>
            <a:stCxn id="10" idx="2"/>
            <a:endCxn id="15" idx="0"/>
          </p:cNvCxnSpPr>
          <p:nvPr/>
        </p:nvCxnSpPr>
        <p:spPr>
          <a:xfrm flipH="1">
            <a:off x="4718911" y="1856759"/>
            <a:ext cx="1" cy="637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5336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renderText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(const Text* text, int x, int y, double scale)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26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F2231BB1-4D9E-9A06-4803-41FDE9E1859C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8755023A-6BCF-E53C-4FC0-A3BFD4484254}"/>
              </a:ext>
            </a:extLst>
          </p:cNvPr>
          <p:cNvSpPr/>
          <p:nvPr/>
        </p:nvSpPr>
        <p:spPr>
          <a:xfrm>
            <a:off x="4128361" y="2493968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EC1B5D7-81F2-95D7-9C0B-369892714D63}"/>
              </a:ext>
            </a:extLst>
          </p:cNvPr>
          <p:cNvSpPr/>
          <p:nvPr/>
        </p:nvSpPr>
        <p:spPr>
          <a:xfrm>
            <a:off x="3913948" y="1216575"/>
            <a:ext cx="1625600" cy="234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SDL_Rect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dst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 = {…)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EB4B06-07AD-9BDC-F504-2CFE5ACB2493}"/>
              </a:ext>
            </a:extLst>
          </p:cNvPr>
          <p:cNvSpPr/>
          <p:nvPr/>
        </p:nvSpPr>
        <p:spPr>
          <a:xfrm>
            <a:off x="2697923" y="1782148"/>
            <a:ext cx="4057650" cy="253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SDL_RenderCopy(renderer, text-&gt;origin, NULL, &amp;dst);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28E013E-F80F-DCB8-2654-1651F9F39DAA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4718912" y="747767"/>
            <a:ext cx="7836" cy="4688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81BD759-4EAB-1AEC-CA26-72D4AF9495B5}"/>
              </a:ext>
            </a:extLst>
          </p:cNvPr>
          <p:cNvCxnSpPr>
            <a:stCxn id="6" idx="2"/>
            <a:endCxn id="11" idx="0"/>
          </p:cNvCxnSpPr>
          <p:nvPr/>
        </p:nvCxnSpPr>
        <p:spPr>
          <a:xfrm>
            <a:off x="4726748" y="1451470"/>
            <a:ext cx="0" cy="3306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AB75029-8755-AC75-2ADE-C32D5DF81C70}"/>
              </a:ext>
            </a:extLst>
          </p:cNvPr>
          <p:cNvCxnSpPr>
            <a:stCxn id="11" idx="2"/>
            <a:endCxn id="10" idx="0"/>
          </p:cNvCxnSpPr>
          <p:nvPr/>
        </p:nvCxnSpPr>
        <p:spPr>
          <a:xfrm flipH="1">
            <a:off x="4718911" y="2035474"/>
            <a:ext cx="7837" cy="4584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6E359B6-9E2F-B9B2-3533-8B984BDAF1B1}"/>
              </a:ext>
            </a:extLst>
          </p:cNvPr>
          <p:cNvSpPr txBox="1"/>
          <p:nvPr/>
        </p:nvSpPr>
        <p:spPr>
          <a:xfrm>
            <a:off x="706905" y="1179691"/>
            <a:ext cx="26058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 err="1">
                <a:latin typeface="+mn-ea"/>
              </a:rPr>
              <a:t>SDL_Rect</a:t>
            </a:r>
            <a:r>
              <a:rPr lang="ko-KR" altLang="en-US" sz="1100" dirty="0">
                <a:latin typeface="+mn-ea"/>
              </a:rPr>
              <a:t>를 통해 틀을 만들고 </a:t>
            </a:r>
            <a:r>
              <a:rPr lang="ko-KR" altLang="en-US" sz="1100" dirty="0" err="1">
                <a:latin typeface="+mn-ea"/>
              </a:rPr>
              <a:t>그위에</a:t>
            </a:r>
            <a:r>
              <a:rPr lang="ko-KR" altLang="en-US" sz="1100" dirty="0">
                <a:latin typeface="+mn-ea"/>
              </a:rPr>
              <a:t> 텍스트를 그림</a:t>
            </a:r>
          </a:p>
        </p:txBody>
      </p:sp>
    </p:spTree>
    <p:extLst>
      <p:ext uri="{BB962C8B-B14F-4D97-AF65-F5344CB8AC3E}">
        <p14:creationId xmlns:p14="http://schemas.microsoft.com/office/powerpoint/2010/main" val="13966620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SDL_Point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renderCenteredText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(const Text* text, int x, int y, double scale)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27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73A3E270-E5AF-99B4-FF04-8272CE889CE1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F927850-2065-3DDB-D150-7151DCA3C071}"/>
              </a:ext>
            </a:extLst>
          </p:cNvPr>
          <p:cNvSpPr/>
          <p:nvPr/>
        </p:nvSpPr>
        <p:spPr>
          <a:xfrm>
            <a:off x="2665879" y="1812320"/>
            <a:ext cx="4095750" cy="2348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altLang="ko-KR" sz="11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SDL_RenderCopy(renderer, text-&gt;origin, NULL, &amp;dst);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E6FF5F9-3352-6781-BAF9-E8E6D19B8039}"/>
              </a:ext>
            </a:extLst>
          </p:cNvPr>
          <p:cNvSpPr/>
          <p:nvPr/>
        </p:nvSpPr>
        <p:spPr>
          <a:xfrm>
            <a:off x="3913654" y="1165128"/>
            <a:ext cx="1600200" cy="2348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SDL_Rect dst = {…}</a:t>
            </a:r>
            <a:endParaRPr lang="en-US" altLang="ko-KR" sz="11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D0C786C-75AB-36AF-F2ED-658D466A29AB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flipH="1">
            <a:off x="4713754" y="747767"/>
            <a:ext cx="5158" cy="4173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CA0FEFE-51FD-1FD5-0DB1-7E73532F7EFA}"/>
              </a:ext>
            </a:extLst>
          </p:cNvPr>
          <p:cNvCxnSpPr>
            <a:stCxn id="11" idx="2"/>
            <a:endCxn id="10" idx="0"/>
          </p:cNvCxnSpPr>
          <p:nvPr/>
        </p:nvCxnSpPr>
        <p:spPr>
          <a:xfrm>
            <a:off x="4713754" y="1400024"/>
            <a:ext cx="0" cy="4122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E076BE1-7217-FA8E-0293-2889885326A7}"/>
              </a:ext>
            </a:extLst>
          </p:cNvPr>
          <p:cNvSpPr/>
          <p:nvPr/>
        </p:nvSpPr>
        <p:spPr>
          <a:xfrm>
            <a:off x="2671037" y="2457450"/>
            <a:ext cx="4095750" cy="2348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return (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SDL_Point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){x - width / 2, y - height / 2};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2834CDA-D9F3-C8BC-6036-BC68067A7CCE}"/>
              </a:ext>
            </a:extLst>
          </p:cNvPr>
          <p:cNvCxnSpPr>
            <a:stCxn id="10" idx="2"/>
            <a:endCxn id="16" idx="0"/>
          </p:cNvCxnSpPr>
          <p:nvPr/>
        </p:nvCxnSpPr>
        <p:spPr>
          <a:xfrm>
            <a:off x="4713754" y="2047216"/>
            <a:ext cx="5158" cy="4102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순서도: 수행의 시작/종료 19">
            <a:extLst>
              <a:ext uri="{FF2B5EF4-FFF2-40B4-BE49-F238E27FC236}">
                <a16:creationId xmlns:a16="http://schemas.microsoft.com/office/drawing/2014/main" id="{F69E0B1B-24F6-D5E2-B08E-F5E7D983804A}"/>
              </a:ext>
            </a:extLst>
          </p:cNvPr>
          <p:cNvSpPr/>
          <p:nvPr/>
        </p:nvSpPr>
        <p:spPr>
          <a:xfrm>
            <a:off x="4128362" y="3088298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3AA2CA2-901C-251E-E35F-7815B2E283E3}"/>
              </a:ext>
            </a:extLst>
          </p:cNvPr>
          <p:cNvCxnSpPr>
            <a:stCxn id="16" idx="2"/>
            <a:endCxn id="20" idx="0"/>
          </p:cNvCxnSpPr>
          <p:nvPr/>
        </p:nvCxnSpPr>
        <p:spPr>
          <a:xfrm>
            <a:off x="4718912" y="2692346"/>
            <a:ext cx="0" cy="3959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9FAF421-EDD7-87FE-B323-56B56226FAE0}"/>
              </a:ext>
            </a:extLst>
          </p:cNvPr>
          <p:cNvSpPr txBox="1"/>
          <p:nvPr/>
        </p:nvSpPr>
        <p:spPr>
          <a:xfrm>
            <a:off x="1172775" y="1108251"/>
            <a:ext cx="15950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>
                <a:latin typeface="+mn-ea"/>
              </a:rPr>
              <a:t>센터에 텍스트 그리기</a:t>
            </a:r>
            <a:endParaRPr lang="ko-KR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353418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unsetEffect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(Texture* texture)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28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6A28C459-FC24-0C6D-9EDF-EEDE1A4E586D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80760A2-755B-F10E-D5F9-90335433A372}"/>
              </a:ext>
            </a:extLst>
          </p:cNvPr>
          <p:cNvSpPr/>
          <p:nvPr/>
        </p:nvSpPr>
        <p:spPr>
          <a:xfrm>
            <a:off x="2201137" y="1212850"/>
            <a:ext cx="5035550" cy="622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SDL_SetTextureBlendMode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(texture-&gt;origin, SDL_BLENDMODE_BLEND);</a:t>
            </a:r>
          </a:p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SDL_SetTextureColorMod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(texture-&gt;origin, 255, 255, 255);</a:t>
            </a:r>
          </a:p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SDL_SetTextureAlphaMod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(texture-&gt;origin, 255);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BD2AB2F-89FD-D9F5-C1D6-0B7DDA3B1892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4718912" y="747767"/>
            <a:ext cx="0" cy="4650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순서도: 수행의 시작/종료 11">
            <a:extLst>
              <a:ext uri="{FF2B5EF4-FFF2-40B4-BE49-F238E27FC236}">
                <a16:creationId xmlns:a16="http://schemas.microsoft.com/office/drawing/2014/main" id="{6D8BFE13-BB71-7985-C3B4-B25961444047}"/>
              </a:ext>
            </a:extLst>
          </p:cNvPr>
          <p:cNvSpPr/>
          <p:nvPr/>
        </p:nvSpPr>
        <p:spPr>
          <a:xfrm>
            <a:off x="4128362" y="2396093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5100240-75BC-F00B-AF1B-20AA44CDDA63}"/>
              </a:ext>
            </a:extLst>
          </p:cNvPr>
          <p:cNvCxnSpPr>
            <a:stCxn id="6" idx="2"/>
            <a:endCxn id="12" idx="0"/>
          </p:cNvCxnSpPr>
          <p:nvPr/>
        </p:nvCxnSpPr>
        <p:spPr>
          <a:xfrm>
            <a:off x="4718912" y="1835150"/>
            <a:ext cx="0" cy="5609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0221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setEffect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(Texture* texture, Effect* effect)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29</a:t>
            </a:fld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3FEA4C-7617-274C-526A-968576FE9DBE}"/>
              </a:ext>
            </a:extLst>
          </p:cNvPr>
          <p:cNvSpPr/>
          <p:nvPr/>
        </p:nvSpPr>
        <p:spPr>
          <a:xfrm>
            <a:off x="1689962" y="1122656"/>
            <a:ext cx="6057900" cy="2851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SDL_SetTextureBlendMode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(texture-&gt;origin, effect-&gt;mode);</a:t>
            </a:r>
          </a:p>
          <a:p>
            <a:b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  double interval = effect-&gt;duration / (effect-&gt;length - 1);</a:t>
            </a:r>
          </a:p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  double progress = effect-&gt;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currentFrame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  int stage = progress / interval;</a:t>
            </a:r>
          </a:p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  progress -= stage * interval;</a:t>
            </a:r>
          </a:p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  progress /= interval;</a:t>
            </a:r>
          </a:p>
          <a:p>
            <a:b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SDL_Color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 mixed,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 = effect-&gt;keys[stage], </a:t>
            </a:r>
          </a:p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nxt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 = effect-&gt;keys[MIN(stage + 1, effect-&gt;length - 1)];</a:t>
            </a:r>
          </a:p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mixed.a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prev.a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 * (1 - progress) +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nxt.a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 * progress;</a:t>
            </a:r>
          </a:p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mixed.r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prev.r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 * (1 - progress) +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nxt.r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 * progress;</a:t>
            </a:r>
          </a:p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mixed.g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prev.g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 * (1 - progress) +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nxt.g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 * progress;</a:t>
            </a:r>
          </a:p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mixed.b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prev.b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 * (1 - progress) +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nxt.b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 * progress;</a:t>
            </a:r>
          </a:p>
          <a:p>
            <a:b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SDL_SetTextureColorMod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(texture-&gt;origin,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mixed.r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mixed.g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mixed.b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SDL_SetTextureAlphaMod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(texture-&gt;origin,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mixed.a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EAB6452F-DCCF-DA18-53E3-D7BF40144A6D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BCD58C53-5688-0967-8590-3B5917DA75EE}"/>
              </a:ext>
            </a:extLst>
          </p:cNvPr>
          <p:cNvSpPr/>
          <p:nvPr/>
        </p:nvSpPr>
        <p:spPr>
          <a:xfrm>
            <a:off x="4128362" y="4821224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CDBF8FD-68C2-26B5-835D-6568DF4FDD89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4718912" y="747767"/>
            <a:ext cx="0" cy="3748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0D1338C-A16C-C9DD-6863-A0BD4AA9FBDB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4718912" y="3973806"/>
            <a:ext cx="0" cy="8474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535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calcScore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(Score* self)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3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FC664B5B-EF9C-AB1D-802D-EE6DBD468A77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id="{9E92FABA-D48E-B546-8C18-C7D61AEBB1E0}"/>
              </a:ext>
            </a:extLst>
          </p:cNvPr>
          <p:cNvSpPr/>
          <p:nvPr/>
        </p:nvSpPr>
        <p:spPr>
          <a:xfrm>
            <a:off x="3713449" y="1057569"/>
            <a:ext cx="2010926" cy="42862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!self-&gt;got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DB2223-FFD0-3521-8470-7DD6B93E977B}"/>
              </a:ext>
            </a:extLst>
          </p:cNvPr>
          <p:cNvSpPr/>
          <p:nvPr/>
        </p:nvSpPr>
        <p:spPr>
          <a:xfrm>
            <a:off x="1671454" y="1094457"/>
            <a:ext cx="1276350" cy="3539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self-&gt;rank = 0;</a:t>
            </a:r>
          </a:p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return;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BDEEBD4-2453-2AB0-61F3-809FC352F793}"/>
              </a:ext>
            </a:extLst>
          </p:cNvPr>
          <p:cNvCxnSpPr>
            <a:cxnSpLocks/>
            <a:stCxn id="6" idx="1"/>
            <a:endCxn id="10" idx="3"/>
          </p:cNvCxnSpPr>
          <p:nvPr/>
        </p:nvCxnSpPr>
        <p:spPr>
          <a:xfrm flipH="1" flipV="1">
            <a:off x="2947804" y="1271422"/>
            <a:ext cx="765645" cy="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ED724CB-418C-DF39-24EE-DCB7A85796CD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4718912" y="747767"/>
            <a:ext cx="0" cy="3098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6745E57-C375-16A3-BE38-C31A59D7FF47}"/>
              </a:ext>
            </a:extLst>
          </p:cNvPr>
          <p:cNvSpPr/>
          <p:nvPr/>
        </p:nvSpPr>
        <p:spPr>
          <a:xfrm>
            <a:off x="2780574" y="1853731"/>
            <a:ext cx="3876675" cy="8744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extern int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gameLevel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self-&gt;rank = (double)self-&gt;damage / self-&gt;got + (double)self-&gt;stand / self-&gt;got + self-&gt;got * 50 +self-&gt;killed * 100;</a:t>
            </a:r>
          </a:p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self-&gt;rank *=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gameLevel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 + 1;</a:t>
            </a:r>
          </a:p>
        </p:txBody>
      </p:sp>
      <p:sp>
        <p:nvSpPr>
          <p:cNvPr id="21" name="설명선: 선 20">
            <a:extLst>
              <a:ext uri="{FF2B5EF4-FFF2-40B4-BE49-F238E27FC236}">
                <a16:creationId xmlns:a16="http://schemas.microsoft.com/office/drawing/2014/main" id="{3FE292FC-1F3F-83AE-C3CC-96B30D88274E}"/>
              </a:ext>
            </a:extLst>
          </p:cNvPr>
          <p:cNvSpPr/>
          <p:nvPr/>
        </p:nvSpPr>
        <p:spPr>
          <a:xfrm>
            <a:off x="6367463" y="833052"/>
            <a:ext cx="1585912" cy="671513"/>
          </a:xfrm>
          <a:prstGeom prst="borderCallout1">
            <a:avLst>
              <a:gd name="adj1" fmla="val 76906"/>
              <a:gd name="adj2" fmla="val -13509"/>
              <a:gd name="adj3" fmla="val 135904"/>
              <a:gd name="adj4" fmla="val -46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점수 계산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1479E65-E125-2512-C92E-3568CDE69677}"/>
              </a:ext>
            </a:extLst>
          </p:cNvPr>
          <p:cNvCxnSpPr>
            <a:stCxn id="6" idx="2"/>
            <a:endCxn id="20" idx="0"/>
          </p:cNvCxnSpPr>
          <p:nvPr/>
        </p:nvCxnSpPr>
        <p:spPr>
          <a:xfrm>
            <a:off x="4718912" y="1486194"/>
            <a:ext cx="0" cy="3675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순서도: 수행의 시작/종료 23">
            <a:extLst>
              <a:ext uri="{FF2B5EF4-FFF2-40B4-BE49-F238E27FC236}">
                <a16:creationId xmlns:a16="http://schemas.microsoft.com/office/drawing/2014/main" id="{1EC22104-3119-D934-0DC4-20F2325B92AF}"/>
              </a:ext>
            </a:extLst>
          </p:cNvPr>
          <p:cNvSpPr/>
          <p:nvPr/>
        </p:nvSpPr>
        <p:spPr>
          <a:xfrm>
            <a:off x="4128362" y="3177249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C15EA33-270C-A526-9A86-896249FD0915}"/>
              </a:ext>
            </a:extLst>
          </p:cNvPr>
          <p:cNvCxnSpPr>
            <a:stCxn id="20" idx="2"/>
            <a:endCxn id="24" idx="0"/>
          </p:cNvCxnSpPr>
          <p:nvPr/>
        </p:nvCxnSpPr>
        <p:spPr>
          <a:xfrm>
            <a:off x="4718912" y="2728192"/>
            <a:ext cx="0" cy="4490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7319DDE3-3B17-500D-8D2D-B2109BBE667E}"/>
              </a:ext>
            </a:extLst>
          </p:cNvPr>
          <p:cNvCxnSpPr>
            <a:stCxn id="10" idx="2"/>
            <a:endCxn id="24" idx="1"/>
          </p:cNvCxnSpPr>
          <p:nvPr/>
        </p:nvCxnSpPr>
        <p:spPr>
          <a:xfrm rot="16200000" flipH="1">
            <a:off x="2290027" y="1467988"/>
            <a:ext cx="1857936" cy="181873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4A48A4B-0AE8-C6CB-6BAE-2EC8A3BAD130}"/>
              </a:ext>
            </a:extLst>
          </p:cNvPr>
          <p:cNvSpPr txBox="1"/>
          <p:nvPr/>
        </p:nvSpPr>
        <p:spPr>
          <a:xfrm>
            <a:off x="3124304" y="966328"/>
            <a:ext cx="652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D98C5A-8764-2743-8652-5FAED6C76D6E}"/>
              </a:ext>
            </a:extLst>
          </p:cNvPr>
          <p:cNvSpPr txBox="1"/>
          <p:nvPr/>
        </p:nvSpPr>
        <p:spPr>
          <a:xfrm>
            <a:off x="4085680" y="1548343"/>
            <a:ext cx="652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933758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updateAnimationOfSprite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(Sprite* self)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30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896C6CD3-8B8D-500F-7F31-982D2B2FF5CD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F8157636-AAB3-3AA9-8F74-30D2C0E8975E}"/>
              </a:ext>
            </a:extLst>
          </p:cNvPr>
          <p:cNvSpPr/>
          <p:nvPr/>
        </p:nvSpPr>
        <p:spPr>
          <a:xfrm>
            <a:off x="4128361" y="3037049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650BED-B3C1-B863-9C24-363B833FC253}"/>
              </a:ext>
            </a:extLst>
          </p:cNvPr>
          <p:cNvSpPr/>
          <p:nvPr/>
        </p:nvSpPr>
        <p:spPr>
          <a:xfrm>
            <a:off x="3604487" y="1099423"/>
            <a:ext cx="2228850" cy="660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Animation* ani = self-&gt;ani;</a:t>
            </a:r>
          </a:p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ani-&gt;x = self-&gt;x;</a:t>
            </a:r>
          </a:p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ani-&gt;y = self-&gt;y;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F6C8FDA-1F82-B1AB-417A-3E9AEDFF51F0}"/>
              </a:ext>
            </a:extLst>
          </p:cNvPr>
          <p:cNvSpPr/>
          <p:nvPr/>
        </p:nvSpPr>
        <p:spPr>
          <a:xfrm>
            <a:off x="1963819" y="2150091"/>
            <a:ext cx="5510185" cy="3200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ani-&gt;flip = self-&gt;face == RIGHT ? SDL_FLIP_NONE : SDL_FLIP_HORIZONTAL;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2B9A20E-BADA-E769-87BA-64349E766813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4718912" y="747767"/>
            <a:ext cx="0" cy="3516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6D3098E-CD72-8589-59B7-DD93546F617F}"/>
              </a:ext>
            </a:extLst>
          </p:cNvPr>
          <p:cNvCxnSpPr>
            <a:stCxn id="6" idx="2"/>
            <a:endCxn id="11" idx="0"/>
          </p:cNvCxnSpPr>
          <p:nvPr/>
        </p:nvCxnSpPr>
        <p:spPr>
          <a:xfrm>
            <a:off x="4718912" y="1759823"/>
            <a:ext cx="0" cy="3902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3F49D33-773B-7EFA-8784-EDB7237F0821}"/>
              </a:ext>
            </a:extLst>
          </p:cNvPr>
          <p:cNvCxnSpPr>
            <a:stCxn id="11" idx="2"/>
            <a:endCxn id="10" idx="0"/>
          </p:cNvCxnSpPr>
          <p:nvPr/>
        </p:nvCxnSpPr>
        <p:spPr>
          <a:xfrm flipH="1">
            <a:off x="4718911" y="2470150"/>
            <a:ext cx="1" cy="566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E1E7BD3-7C65-8F52-D33B-AAD17C918DDC}"/>
              </a:ext>
            </a:extLst>
          </p:cNvPr>
          <p:cNvSpPr txBox="1"/>
          <p:nvPr/>
        </p:nvSpPr>
        <p:spPr>
          <a:xfrm>
            <a:off x="1663700" y="1814483"/>
            <a:ext cx="2171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dirty="0">
                <a:latin typeface="+mn-ea"/>
              </a:rPr>
              <a:t>이미지 좌</a:t>
            </a:r>
            <a:r>
              <a:rPr lang="en-US" altLang="ko-KR" sz="1100" dirty="0">
                <a:latin typeface="+mn-ea"/>
              </a:rPr>
              <a:t>,</a:t>
            </a:r>
            <a:r>
              <a:rPr lang="ko-KR" altLang="en-US" sz="1100" dirty="0">
                <a:latin typeface="+mn-ea"/>
              </a:rPr>
              <a:t>우 방향 설정</a:t>
            </a:r>
          </a:p>
        </p:txBody>
      </p:sp>
    </p:spTree>
    <p:extLst>
      <p:ext uri="{BB962C8B-B14F-4D97-AF65-F5344CB8AC3E}">
        <p14:creationId xmlns:p14="http://schemas.microsoft.com/office/powerpoint/2010/main" val="16422536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updateAnimationOfSnake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(Snake* snake)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31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02829340-28C2-54DB-E7F1-F4303816319F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id="{A059F287-6E9D-AC27-B4C7-B00F281B36A3}"/>
              </a:ext>
            </a:extLst>
          </p:cNvPr>
          <p:cNvSpPr/>
          <p:nvPr/>
        </p:nvSpPr>
        <p:spPr>
          <a:xfrm>
            <a:off x="3915637" y="1190009"/>
            <a:ext cx="1606550" cy="3302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p</a:t>
            </a:r>
          </a:p>
        </p:txBody>
      </p:sp>
      <p:sp>
        <p:nvSpPr>
          <p:cNvPr id="10" name="순서도: 종속 처리 9">
            <a:extLst>
              <a:ext uri="{FF2B5EF4-FFF2-40B4-BE49-F238E27FC236}">
                <a16:creationId xmlns:a16="http://schemas.microsoft.com/office/drawing/2014/main" id="{E8B9283A-0590-C9EC-B55E-5E4031A41317}"/>
              </a:ext>
            </a:extLst>
          </p:cNvPr>
          <p:cNvSpPr/>
          <p:nvPr/>
        </p:nvSpPr>
        <p:spPr>
          <a:xfrm>
            <a:off x="2778987" y="1952310"/>
            <a:ext cx="3879850" cy="330200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updateAnimationOfSprite(p-&gt;element);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0EEFB3D-1024-210B-D925-956361433A3C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4718912" y="1520209"/>
            <a:ext cx="0" cy="4321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24D7C8B-2D61-F027-CF43-72718CC7EA65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4718912" y="747767"/>
            <a:ext cx="0" cy="4422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287172C-22FA-D72C-8C34-77CAFCF5835E}"/>
              </a:ext>
            </a:extLst>
          </p:cNvPr>
          <p:cNvSpPr/>
          <p:nvPr/>
        </p:nvSpPr>
        <p:spPr>
          <a:xfrm>
            <a:off x="1567293" y="1185862"/>
            <a:ext cx="1123950" cy="33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p = p-&gt;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nxt</a:t>
            </a:r>
            <a:endParaRPr lang="en-US" altLang="ko-KR" sz="1100" b="0" dirty="0">
              <a:solidFill>
                <a:sysClr val="windowText" lastClr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18CA3CB-2E9E-AF43-DE2F-5FF610FB931B}"/>
              </a:ext>
            </a:extLst>
          </p:cNvPr>
          <p:cNvCxnSpPr>
            <a:stCxn id="15" idx="3"/>
            <a:endCxn id="6" idx="1"/>
          </p:cNvCxnSpPr>
          <p:nvPr/>
        </p:nvCxnSpPr>
        <p:spPr>
          <a:xfrm>
            <a:off x="2691243" y="1350962"/>
            <a:ext cx="1224394" cy="41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A95FD4AC-EE73-F59C-DFEB-FC165D777F1E}"/>
              </a:ext>
            </a:extLst>
          </p:cNvPr>
          <p:cNvCxnSpPr>
            <a:stCxn id="10" idx="1"/>
            <a:endCxn id="15" idx="2"/>
          </p:cNvCxnSpPr>
          <p:nvPr/>
        </p:nvCxnSpPr>
        <p:spPr>
          <a:xfrm rot="10800000">
            <a:off x="2129269" y="1516062"/>
            <a:ext cx="649719" cy="60134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순서도: 수행의 시작/종료 19">
            <a:extLst>
              <a:ext uri="{FF2B5EF4-FFF2-40B4-BE49-F238E27FC236}">
                <a16:creationId xmlns:a16="http://schemas.microsoft.com/office/drawing/2014/main" id="{0DCF5C46-523C-E2BE-1D1B-9474678A0DEF}"/>
              </a:ext>
            </a:extLst>
          </p:cNvPr>
          <p:cNvSpPr/>
          <p:nvPr/>
        </p:nvSpPr>
        <p:spPr>
          <a:xfrm>
            <a:off x="4128361" y="3037049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DA52819F-8A65-66F5-0C11-37C21422D586}"/>
              </a:ext>
            </a:extLst>
          </p:cNvPr>
          <p:cNvCxnSpPr>
            <a:stCxn id="6" idx="3"/>
            <a:endCxn id="20" idx="3"/>
          </p:cNvCxnSpPr>
          <p:nvPr/>
        </p:nvCxnSpPr>
        <p:spPr>
          <a:xfrm flipH="1">
            <a:off x="5309461" y="1355109"/>
            <a:ext cx="212726" cy="1811014"/>
          </a:xfrm>
          <a:prstGeom prst="bentConnector3">
            <a:avLst>
              <a:gd name="adj1" fmla="val -82089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8AD2CFD-544F-5B89-2423-EC256C6B6AA2}"/>
              </a:ext>
            </a:extLst>
          </p:cNvPr>
          <p:cNvSpPr txBox="1"/>
          <p:nvPr/>
        </p:nvSpPr>
        <p:spPr>
          <a:xfrm>
            <a:off x="1864589" y="850255"/>
            <a:ext cx="24804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dirty="0">
                <a:latin typeface="+mn-ea"/>
              </a:rPr>
              <a:t>다음 </a:t>
            </a:r>
            <a:r>
              <a:rPr lang="ko-KR" altLang="en-US" sz="1100" dirty="0" err="1">
                <a:latin typeface="+mn-ea"/>
              </a:rPr>
              <a:t>스네이크가</a:t>
            </a:r>
            <a:r>
              <a:rPr lang="ko-KR" altLang="en-US" sz="1100" dirty="0">
                <a:latin typeface="+mn-ea"/>
              </a:rPr>
              <a:t> 요소가 </a:t>
            </a:r>
            <a:r>
              <a:rPr lang="ko-KR" altLang="en-US" sz="1100" dirty="0" err="1">
                <a:latin typeface="+mn-ea"/>
              </a:rPr>
              <a:t>없을때까지</a:t>
            </a:r>
            <a:endParaRPr lang="ko-KR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242388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updateAnimationOfBlock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(Block* self)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32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15F19336-9D57-A765-F1EE-8F443A16F8F5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385D87F9-E922-508E-423B-4FACA187CB4F}"/>
              </a:ext>
            </a:extLst>
          </p:cNvPr>
          <p:cNvSpPr/>
          <p:nvPr/>
        </p:nvSpPr>
        <p:spPr>
          <a:xfrm>
            <a:off x="4128362" y="5344172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id="{B4997B04-05E0-A72F-3C72-AF5F6B36ABC9}"/>
              </a:ext>
            </a:extLst>
          </p:cNvPr>
          <p:cNvSpPr/>
          <p:nvPr/>
        </p:nvSpPr>
        <p:spPr>
          <a:xfrm>
            <a:off x="3150462" y="1090906"/>
            <a:ext cx="3136900" cy="48895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Block</a:t>
            </a:r>
            <a:r>
              <a:rPr lang="ko-KR" altLang="en-US" sz="1100" dirty="0"/>
              <a:t>이 </a:t>
            </a:r>
            <a:r>
              <a:rPr lang="en-US" altLang="ko-KR" sz="1100" dirty="0"/>
              <a:t>TRAP</a:t>
            </a:r>
            <a:r>
              <a:rPr lang="ko-KR" altLang="en-US" sz="1100" dirty="0"/>
              <a:t>인 경우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47467BB-7463-F85D-9B3D-9AD7D6B0C94D}"/>
              </a:ext>
            </a:extLst>
          </p:cNvPr>
          <p:cNvSpPr/>
          <p:nvPr/>
        </p:nvSpPr>
        <p:spPr>
          <a:xfrm>
            <a:off x="620940" y="1934041"/>
            <a:ext cx="2314881" cy="337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SPIKE TRAP ENABLE</a:t>
            </a:r>
            <a:r>
              <a:rPr lang="ko-KR" altLang="en-US" sz="1100" dirty="0" err="1"/>
              <a:t>텍스쳐를</a:t>
            </a:r>
            <a:r>
              <a:rPr lang="ko-KR" altLang="en-US" sz="1100" dirty="0"/>
              <a:t> 넘겨줌</a:t>
            </a:r>
          </a:p>
        </p:txBody>
      </p:sp>
      <p:sp>
        <p:nvSpPr>
          <p:cNvPr id="12" name="순서도: 판단 11">
            <a:extLst>
              <a:ext uri="{FF2B5EF4-FFF2-40B4-BE49-F238E27FC236}">
                <a16:creationId xmlns:a16="http://schemas.microsoft.com/office/drawing/2014/main" id="{7C10097C-18F7-BE21-9CEB-CFD6DA8215F6}"/>
              </a:ext>
            </a:extLst>
          </p:cNvPr>
          <p:cNvSpPr/>
          <p:nvPr/>
        </p:nvSpPr>
        <p:spPr>
          <a:xfrm>
            <a:off x="3286556" y="1836175"/>
            <a:ext cx="2864712" cy="53322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블록 활성화 상태 값이 </a:t>
            </a:r>
            <a:r>
              <a:rPr lang="en-US" altLang="ko-KR" sz="1100" dirty="0"/>
              <a:t>True</a:t>
            </a:r>
            <a:r>
              <a:rPr lang="ko-KR" altLang="en-US" sz="1100" dirty="0"/>
              <a:t>인 경우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24E7BBB-FC47-8723-F73B-DAD27C8AB903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4718912" y="747767"/>
            <a:ext cx="0" cy="3431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6C4432F-2575-3228-9DF3-FC332594CA4B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4718912" y="1579856"/>
            <a:ext cx="0" cy="2563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6A3D2C1-3B3F-B825-F67D-5E6D957B37C6}"/>
              </a:ext>
            </a:extLst>
          </p:cNvPr>
          <p:cNvCxnSpPr>
            <a:cxnSpLocks/>
            <a:stCxn id="12" idx="1"/>
            <a:endCxn id="11" idx="3"/>
          </p:cNvCxnSpPr>
          <p:nvPr/>
        </p:nvCxnSpPr>
        <p:spPr>
          <a:xfrm flipH="1">
            <a:off x="2935821" y="2102789"/>
            <a:ext cx="3507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순서도: 판단 18">
            <a:extLst>
              <a:ext uri="{FF2B5EF4-FFF2-40B4-BE49-F238E27FC236}">
                <a16:creationId xmlns:a16="http://schemas.microsoft.com/office/drawing/2014/main" id="{6F47291A-ECB4-C715-5DBD-E9C636CC27E2}"/>
              </a:ext>
            </a:extLst>
          </p:cNvPr>
          <p:cNvSpPr/>
          <p:nvPr/>
        </p:nvSpPr>
        <p:spPr>
          <a:xfrm>
            <a:off x="3124599" y="2863403"/>
            <a:ext cx="3188625" cy="43941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블록이 </a:t>
            </a:r>
            <a:r>
              <a:rPr lang="en-US" altLang="ko-KR" sz="1100" dirty="0"/>
              <a:t>EXIT</a:t>
            </a:r>
            <a:r>
              <a:rPr lang="ko-KR" altLang="en-US" sz="1100" dirty="0"/>
              <a:t>인 경우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C8D03009-D043-FE18-E35A-B39F6F95575E}"/>
              </a:ext>
            </a:extLst>
          </p:cNvPr>
          <p:cNvCxnSpPr>
            <a:stCxn id="6" idx="3"/>
            <a:endCxn id="19" idx="3"/>
          </p:cNvCxnSpPr>
          <p:nvPr/>
        </p:nvCxnSpPr>
        <p:spPr>
          <a:xfrm>
            <a:off x="6287362" y="1335381"/>
            <a:ext cx="25862" cy="1747728"/>
          </a:xfrm>
          <a:prstGeom prst="bentConnector3">
            <a:avLst>
              <a:gd name="adj1" fmla="val 226069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57BD099-ABEA-293D-BB3E-9766933A6FBA}"/>
              </a:ext>
            </a:extLst>
          </p:cNvPr>
          <p:cNvSpPr/>
          <p:nvPr/>
        </p:nvSpPr>
        <p:spPr>
          <a:xfrm>
            <a:off x="629219" y="2403472"/>
            <a:ext cx="2374900" cy="2218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SPIKE TRAP DISABLE</a:t>
            </a:r>
            <a:r>
              <a:rPr lang="ko-KR" altLang="en-US" sz="1100" dirty="0" err="1"/>
              <a:t>텍스쳐를</a:t>
            </a:r>
            <a:r>
              <a:rPr lang="ko-KR" altLang="en-US" sz="1100" dirty="0"/>
              <a:t> 넘겨줌</a:t>
            </a: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4C5BFC37-FADA-7FC6-7571-D6C645B03C19}"/>
              </a:ext>
            </a:extLst>
          </p:cNvPr>
          <p:cNvCxnSpPr>
            <a:cxnSpLocks/>
            <a:stCxn id="12" idx="2"/>
            <a:endCxn id="28" idx="3"/>
          </p:cNvCxnSpPr>
          <p:nvPr/>
        </p:nvCxnSpPr>
        <p:spPr>
          <a:xfrm rot="5400000">
            <a:off x="3789031" y="1584492"/>
            <a:ext cx="144971" cy="171479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순서도: 판단 35">
            <a:extLst>
              <a:ext uri="{FF2B5EF4-FFF2-40B4-BE49-F238E27FC236}">
                <a16:creationId xmlns:a16="http://schemas.microsoft.com/office/drawing/2014/main" id="{2EA66DB5-FD86-AF4A-F3E1-AADBA754D8C4}"/>
              </a:ext>
            </a:extLst>
          </p:cNvPr>
          <p:cNvSpPr/>
          <p:nvPr/>
        </p:nvSpPr>
        <p:spPr>
          <a:xfrm>
            <a:off x="3023463" y="3581061"/>
            <a:ext cx="3390900" cy="43941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EXIT</a:t>
            </a:r>
            <a:r>
              <a:rPr lang="ko-KR" altLang="en-US" sz="1100" dirty="0"/>
              <a:t> </a:t>
            </a:r>
            <a:r>
              <a:rPr lang="ko-KR" altLang="en-US" sz="1100" dirty="0" err="1"/>
              <a:t>텍스쳐가</a:t>
            </a:r>
            <a:r>
              <a:rPr lang="ko-KR" altLang="en-US" sz="1100" dirty="0"/>
              <a:t> 블록에 </a:t>
            </a:r>
            <a:r>
              <a:rPr lang="ko-KR" altLang="en-US" sz="1100" dirty="0" err="1"/>
              <a:t>없는경우</a:t>
            </a:r>
            <a:endParaRPr lang="ko-KR" altLang="en-US" sz="1100" dirty="0"/>
          </a:p>
        </p:txBody>
      </p:sp>
      <p:sp>
        <p:nvSpPr>
          <p:cNvPr id="37" name="순서도: 종속 처리 36">
            <a:extLst>
              <a:ext uri="{FF2B5EF4-FFF2-40B4-BE49-F238E27FC236}">
                <a16:creationId xmlns:a16="http://schemas.microsoft.com/office/drawing/2014/main" id="{14A133C7-B811-1B61-6B6D-D395EE5587F7}"/>
              </a:ext>
            </a:extLst>
          </p:cNvPr>
          <p:cNvSpPr/>
          <p:nvPr/>
        </p:nvSpPr>
        <p:spPr>
          <a:xfrm>
            <a:off x="3334613" y="4275026"/>
            <a:ext cx="2768600" cy="279997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createAndPushAnimation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(…)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4D51A03-5892-FE5E-543F-AF85B0A13D32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>
            <a:off x="4718913" y="4020472"/>
            <a:ext cx="0" cy="2545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EC1EC8B-3435-9645-E445-B267040279CF}"/>
              </a:ext>
            </a:extLst>
          </p:cNvPr>
          <p:cNvCxnSpPr>
            <a:stCxn id="19" idx="2"/>
            <a:endCxn id="36" idx="0"/>
          </p:cNvCxnSpPr>
          <p:nvPr/>
        </p:nvCxnSpPr>
        <p:spPr>
          <a:xfrm>
            <a:off x="4718912" y="3302814"/>
            <a:ext cx="1" cy="2782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EDDD8D7A-B306-FB74-FD17-7E6E2F302A5A}"/>
              </a:ext>
            </a:extLst>
          </p:cNvPr>
          <p:cNvCxnSpPr>
            <a:stCxn id="19" idx="1"/>
            <a:endCxn id="10" idx="1"/>
          </p:cNvCxnSpPr>
          <p:nvPr/>
        </p:nvCxnSpPr>
        <p:spPr>
          <a:xfrm rot="10800000" flipH="1" flipV="1">
            <a:off x="3124598" y="3083108"/>
            <a:ext cx="1003763" cy="2390137"/>
          </a:xfrm>
          <a:prstGeom prst="bentConnector3">
            <a:avLst>
              <a:gd name="adj1" fmla="val -9299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30547C78-8BD7-B16A-AD01-3B8230E75CA0}"/>
              </a:ext>
            </a:extLst>
          </p:cNvPr>
          <p:cNvCxnSpPr>
            <a:stCxn id="36" idx="1"/>
            <a:endCxn id="10" idx="1"/>
          </p:cNvCxnSpPr>
          <p:nvPr/>
        </p:nvCxnSpPr>
        <p:spPr>
          <a:xfrm rot="10800000" flipH="1" flipV="1">
            <a:off x="3023462" y="3800766"/>
            <a:ext cx="1104899" cy="1672479"/>
          </a:xfrm>
          <a:prstGeom prst="bentConnector3">
            <a:avLst>
              <a:gd name="adj1" fmla="val -7528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F42301C9-A02E-FB1C-0AAD-AD555456BD2E}"/>
              </a:ext>
            </a:extLst>
          </p:cNvPr>
          <p:cNvCxnSpPr>
            <a:stCxn id="37" idx="2"/>
            <a:endCxn id="10" idx="0"/>
          </p:cNvCxnSpPr>
          <p:nvPr/>
        </p:nvCxnSpPr>
        <p:spPr>
          <a:xfrm flipH="1">
            <a:off x="4718912" y="4555023"/>
            <a:ext cx="1" cy="7891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67DC39D0-B677-D7DB-FCE7-89E8733652F3}"/>
              </a:ext>
            </a:extLst>
          </p:cNvPr>
          <p:cNvCxnSpPr>
            <a:cxnSpLocks/>
            <a:stCxn id="11" idx="1"/>
            <a:endCxn id="10" idx="1"/>
          </p:cNvCxnSpPr>
          <p:nvPr/>
        </p:nvCxnSpPr>
        <p:spPr>
          <a:xfrm rot="10800000" flipH="1" flipV="1">
            <a:off x="620940" y="2102788"/>
            <a:ext cx="3507422" cy="3370457"/>
          </a:xfrm>
          <a:prstGeom prst="bentConnector3">
            <a:avLst>
              <a:gd name="adj1" fmla="val -651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3FD6A3AD-6743-AC94-7976-5753182E0BFA}"/>
              </a:ext>
            </a:extLst>
          </p:cNvPr>
          <p:cNvCxnSpPr>
            <a:stCxn id="28" idx="1"/>
            <a:endCxn id="10" idx="1"/>
          </p:cNvCxnSpPr>
          <p:nvPr/>
        </p:nvCxnSpPr>
        <p:spPr>
          <a:xfrm rot="10800000" flipH="1" flipV="1">
            <a:off x="629218" y="2514374"/>
            <a:ext cx="3499143" cy="2958872"/>
          </a:xfrm>
          <a:prstGeom prst="bentConnector3">
            <a:avLst>
              <a:gd name="adj1" fmla="val -653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BB698C33-332E-CB14-46D7-B6B3F2998ADD}"/>
              </a:ext>
            </a:extLst>
          </p:cNvPr>
          <p:cNvSpPr txBox="1"/>
          <p:nvPr/>
        </p:nvSpPr>
        <p:spPr>
          <a:xfrm>
            <a:off x="3004119" y="1765300"/>
            <a:ext cx="5010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Yes</a:t>
            </a:r>
            <a:endParaRPr lang="ko-KR" altLang="en-US" sz="1100" dirty="0">
              <a:latin typeface="+mn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4A94F0B-8FE1-D7F2-4FE9-0CA824BACAA4}"/>
              </a:ext>
            </a:extLst>
          </p:cNvPr>
          <p:cNvSpPr txBox="1"/>
          <p:nvPr/>
        </p:nvSpPr>
        <p:spPr>
          <a:xfrm>
            <a:off x="3176602" y="2241099"/>
            <a:ext cx="5010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No</a:t>
            </a:r>
            <a:endParaRPr lang="ko-KR" altLang="en-US" sz="1100" dirty="0"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C3DD716-F3D9-2E78-C740-7C98303EFCC4}"/>
              </a:ext>
            </a:extLst>
          </p:cNvPr>
          <p:cNvSpPr txBox="1"/>
          <p:nvPr/>
        </p:nvSpPr>
        <p:spPr>
          <a:xfrm>
            <a:off x="4332505" y="1524241"/>
            <a:ext cx="5010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Yes</a:t>
            </a:r>
            <a:endParaRPr lang="ko-KR" altLang="en-US" sz="1100" dirty="0">
              <a:latin typeface="+mn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3E87C4A-79C8-8E89-3496-AA18142298C5}"/>
              </a:ext>
            </a:extLst>
          </p:cNvPr>
          <p:cNvSpPr txBox="1"/>
          <p:nvPr/>
        </p:nvSpPr>
        <p:spPr>
          <a:xfrm>
            <a:off x="6367706" y="965699"/>
            <a:ext cx="5010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No</a:t>
            </a:r>
            <a:endParaRPr lang="ko-KR" altLang="en-US" sz="1100" dirty="0">
              <a:latin typeface="+mn-ea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BAC3670-2B77-109E-EB08-26226F4DDD2E}"/>
              </a:ext>
            </a:extLst>
          </p:cNvPr>
          <p:cNvSpPr txBox="1"/>
          <p:nvPr/>
        </p:nvSpPr>
        <p:spPr>
          <a:xfrm>
            <a:off x="4246130" y="3282453"/>
            <a:ext cx="5010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Yes</a:t>
            </a:r>
            <a:endParaRPr lang="ko-KR" altLang="en-US" sz="1100" dirty="0">
              <a:latin typeface="+mn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C3B0BC2-884F-6669-7AB1-C66C562E9CE9}"/>
              </a:ext>
            </a:extLst>
          </p:cNvPr>
          <p:cNvSpPr txBox="1"/>
          <p:nvPr/>
        </p:nvSpPr>
        <p:spPr>
          <a:xfrm>
            <a:off x="2785475" y="2831561"/>
            <a:ext cx="5010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No</a:t>
            </a:r>
            <a:endParaRPr lang="ko-KR" altLang="en-US" sz="1100" dirty="0">
              <a:latin typeface="+mn-ea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F2E275B-D7E5-5A20-DD2B-E0A7714F9E7D}"/>
              </a:ext>
            </a:extLst>
          </p:cNvPr>
          <p:cNvSpPr txBox="1"/>
          <p:nvPr/>
        </p:nvSpPr>
        <p:spPr>
          <a:xfrm>
            <a:off x="4262189" y="4025202"/>
            <a:ext cx="5010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Yes</a:t>
            </a:r>
            <a:endParaRPr lang="ko-KR" altLang="en-US" sz="1100" dirty="0">
              <a:latin typeface="+mn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72B3D2F-F16B-4A88-9645-04065BEBB2B3}"/>
              </a:ext>
            </a:extLst>
          </p:cNvPr>
          <p:cNvSpPr txBox="1"/>
          <p:nvPr/>
        </p:nvSpPr>
        <p:spPr>
          <a:xfrm>
            <a:off x="2619479" y="3554361"/>
            <a:ext cx="5010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No</a:t>
            </a:r>
            <a:endParaRPr lang="ko-KR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52374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clearBindInAnimationsList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(Sprite* sprite, int id)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33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E4C80FA4-987D-40BE-D608-83CC26170CE7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681BFB8-A433-8D64-C695-0A9C5178660B}"/>
              </a:ext>
            </a:extLst>
          </p:cNvPr>
          <p:cNvCxnSpPr>
            <a:cxnSpLocks/>
            <a:stCxn id="9" idx="2"/>
            <a:endCxn id="35" idx="0"/>
          </p:cNvCxnSpPr>
          <p:nvPr/>
        </p:nvCxnSpPr>
        <p:spPr>
          <a:xfrm>
            <a:off x="4718912" y="747767"/>
            <a:ext cx="0" cy="3237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순서도: 수행의 시작/종료 26">
            <a:extLst>
              <a:ext uri="{FF2B5EF4-FFF2-40B4-BE49-F238E27FC236}">
                <a16:creationId xmlns:a16="http://schemas.microsoft.com/office/drawing/2014/main" id="{A69F8895-9124-6981-10ED-B35967C448E2}"/>
              </a:ext>
            </a:extLst>
          </p:cNvPr>
          <p:cNvSpPr/>
          <p:nvPr/>
        </p:nvSpPr>
        <p:spPr>
          <a:xfrm>
            <a:off x="4128362" y="5344172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순서도: 판단 34">
            <a:extLst>
              <a:ext uri="{FF2B5EF4-FFF2-40B4-BE49-F238E27FC236}">
                <a16:creationId xmlns:a16="http://schemas.microsoft.com/office/drawing/2014/main" id="{179D3647-EF12-D4C9-AF96-3CA7D02F1E10}"/>
              </a:ext>
            </a:extLst>
          </p:cNvPr>
          <p:cNvSpPr/>
          <p:nvPr/>
        </p:nvSpPr>
        <p:spPr>
          <a:xfrm>
            <a:off x="4097768" y="1071531"/>
            <a:ext cx="1242287" cy="3683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p</a:t>
            </a:r>
            <a:endParaRPr lang="ko-KR" altLang="en-US" sz="1100" dirty="0"/>
          </a:p>
        </p:txBody>
      </p:sp>
      <p:sp>
        <p:nvSpPr>
          <p:cNvPr id="38" name="순서도: 판단 37">
            <a:extLst>
              <a:ext uri="{FF2B5EF4-FFF2-40B4-BE49-F238E27FC236}">
                <a16:creationId xmlns:a16="http://schemas.microsoft.com/office/drawing/2014/main" id="{E7230CA6-0CA2-E915-3DCC-AE2CE8B6D69C}"/>
              </a:ext>
            </a:extLst>
          </p:cNvPr>
          <p:cNvSpPr/>
          <p:nvPr/>
        </p:nvSpPr>
        <p:spPr>
          <a:xfrm>
            <a:off x="2804387" y="1726495"/>
            <a:ext cx="3829050" cy="56515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지워야하는</a:t>
            </a:r>
            <a:r>
              <a:rPr lang="ko-KR" altLang="en-US" sz="1100" dirty="0"/>
              <a:t> 애니메이션과 </a:t>
            </a:r>
            <a:r>
              <a:rPr lang="en-US" altLang="ko-KR" sz="1100" dirty="0"/>
              <a:t>sprite </a:t>
            </a:r>
            <a:r>
              <a:rPr lang="ko-KR" altLang="en-US" sz="1100" dirty="0"/>
              <a:t>일치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900CC87-67B5-F0A8-1AAC-6A3F72DE9DAF}"/>
              </a:ext>
            </a:extLst>
          </p:cNvPr>
          <p:cNvSpPr/>
          <p:nvPr/>
        </p:nvSpPr>
        <p:spPr>
          <a:xfrm>
            <a:off x="1347815" y="1824920"/>
            <a:ext cx="1084196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애니 삭제</a:t>
            </a:r>
            <a:endParaRPr lang="ko-KR" altLang="en-US" sz="1100" dirty="0"/>
          </a:p>
        </p:txBody>
      </p:sp>
      <p:sp>
        <p:nvSpPr>
          <p:cNvPr id="40" name="순서도: 판단 39">
            <a:extLst>
              <a:ext uri="{FF2B5EF4-FFF2-40B4-BE49-F238E27FC236}">
                <a16:creationId xmlns:a16="http://schemas.microsoft.com/office/drawing/2014/main" id="{4A52BDD7-E3CF-50EA-5A0A-ABBA5F2D7B1B}"/>
              </a:ext>
            </a:extLst>
          </p:cNvPr>
          <p:cNvSpPr/>
          <p:nvPr/>
        </p:nvSpPr>
        <p:spPr>
          <a:xfrm>
            <a:off x="2804387" y="2693063"/>
            <a:ext cx="3829050" cy="46280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사망한 </a:t>
            </a:r>
            <a:r>
              <a:rPr lang="en-US" altLang="ko-KR" sz="1100" dirty="0"/>
              <a:t>sprite</a:t>
            </a:r>
            <a:r>
              <a:rPr lang="ko-KR" altLang="en-US" sz="1100" dirty="0"/>
              <a:t>의 애니메이션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sp>
        <p:nvSpPr>
          <p:cNvPr id="41" name="순서도: 종속 처리 40">
            <a:extLst>
              <a:ext uri="{FF2B5EF4-FFF2-40B4-BE49-F238E27FC236}">
                <a16:creationId xmlns:a16="http://schemas.microsoft.com/office/drawing/2014/main" id="{790068A1-3F28-7C39-993C-2C6D667C5778}"/>
              </a:ext>
            </a:extLst>
          </p:cNvPr>
          <p:cNvSpPr/>
          <p:nvPr/>
        </p:nvSpPr>
        <p:spPr>
          <a:xfrm>
            <a:off x="2653418" y="3499009"/>
            <a:ext cx="4130988" cy="421468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removeLinkNode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animationsList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[id], p);</a:t>
            </a:r>
          </a:p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destroyAnimation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(ani);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5019E26F-5047-5818-C425-FB8107FBF8CE}"/>
              </a:ext>
            </a:extLst>
          </p:cNvPr>
          <p:cNvCxnSpPr>
            <a:stCxn id="35" idx="2"/>
            <a:endCxn id="38" idx="0"/>
          </p:cNvCxnSpPr>
          <p:nvPr/>
        </p:nvCxnSpPr>
        <p:spPr>
          <a:xfrm>
            <a:off x="4718912" y="1439831"/>
            <a:ext cx="0" cy="2866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D9A82D8-C7F7-3CCF-5391-46849120717C}"/>
              </a:ext>
            </a:extLst>
          </p:cNvPr>
          <p:cNvCxnSpPr>
            <a:stCxn id="38" idx="2"/>
            <a:endCxn id="40" idx="0"/>
          </p:cNvCxnSpPr>
          <p:nvPr/>
        </p:nvCxnSpPr>
        <p:spPr>
          <a:xfrm>
            <a:off x="4718912" y="2291645"/>
            <a:ext cx="0" cy="4014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F213A052-5A9F-9C96-A5B3-C8D8C22FE964}"/>
              </a:ext>
            </a:extLst>
          </p:cNvPr>
          <p:cNvCxnSpPr>
            <a:stCxn id="40" idx="2"/>
            <a:endCxn id="41" idx="0"/>
          </p:cNvCxnSpPr>
          <p:nvPr/>
        </p:nvCxnSpPr>
        <p:spPr>
          <a:xfrm>
            <a:off x="4718912" y="3155870"/>
            <a:ext cx="0" cy="3431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0A70C2CB-7120-A57E-7F21-C39B92DCCEBD}"/>
              </a:ext>
            </a:extLst>
          </p:cNvPr>
          <p:cNvCxnSpPr>
            <a:cxnSpLocks/>
            <a:stCxn id="41" idx="1"/>
            <a:endCxn id="71" idx="1"/>
          </p:cNvCxnSpPr>
          <p:nvPr/>
        </p:nvCxnSpPr>
        <p:spPr>
          <a:xfrm rot="10800000">
            <a:off x="1574490" y="1265687"/>
            <a:ext cx="1078929" cy="2444056"/>
          </a:xfrm>
          <a:prstGeom prst="bentConnector3">
            <a:avLst>
              <a:gd name="adj1" fmla="val 19475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8D6D1FD0-2775-A1B2-CAA7-E644B259E303}"/>
              </a:ext>
            </a:extLst>
          </p:cNvPr>
          <p:cNvCxnSpPr>
            <a:stCxn id="38" idx="1"/>
            <a:endCxn id="39" idx="3"/>
          </p:cNvCxnSpPr>
          <p:nvPr/>
        </p:nvCxnSpPr>
        <p:spPr>
          <a:xfrm flipH="1">
            <a:off x="2432011" y="2009070"/>
            <a:ext cx="3723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B06760AB-07BE-4FB5-6F6D-83A90847F9B6}"/>
              </a:ext>
            </a:extLst>
          </p:cNvPr>
          <p:cNvCxnSpPr>
            <a:cxnSpLocks/>
            <a:stCxn id="39" idx="1"/>
            <a:endCxn id="71" idx="1"/>
          </p:cNvCxnSpPr>
          <p:nvPr/>
        </p:nvCxnSpPr>
        <p:spPr>
          <a:xfrm rot="10800000" flipH="1">
            <a:off x="1347815" y="1265688"/>
            <a:ext cx="226674" cy="743383"/>
          </a:xfrm>
          <a:prstGeom prst="bentConnector3">
            <a:avLst>
              <a:gd name="adj1" fmla="val -34737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CAD171C3-E423-50EC-7CB3-189F037B4636}"/>
              </a:ext>
            </a:extLst>
          </p:cNvPr>
          <p:cNvCxnSpPr>
            <a:cxnSpLocks/>
            <a:stCxn id="40" idx="1"/>
            <a:endCxn id="71" idx="1"/>
          </p:cNvCxnSpPr>
          <p:nvPr/>
        </p:nvCxnSpPr>
        <p:spPr>
          <a:xfrm rot="10800000">
            <a:off x="1574489" y="1265687"/>
            <a:ext cx="1229898" cy="1658780"/>
          </a:xfrm>
          <a:prstGeom prst="bentConnector3">
            <a:avLst>
              <a:gd name="adj1" fmla="val 18260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7C90AD1E-F3D4-DB49-BFE0-81A3FDE3EDE9}"/>
              </a:ext>
            </a:extLst>
          </p:cNvPr>
          <p:cNvCxnSpPr>
            <a:stCxn id="35" idx="3"/>
            <a:endCxn id="27" idx="3"/>
          </p:cNvCxnSpPr>
          <p:nvPr/>
        </p:nvCxnSpPr>
        <p:spPr>
          <a:xfrm flipH="1">
            <a:off x="5309462" y="1255681"/>
            <a:ext cx="30593" cy="4217565"/>
          </a:xfrm>
          <a:prstGeom prst="bentConnector3">
            <a:avLst>
              <a:gd name="adj1" fmla="val -620615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E234BF2A-FDF9-B16E-7DA6-34FC46782380}"/>
              </a:ext>
            </a:extLst>
          </p:cNvPr>
          <p:cNvSpPr txBox="1"/>
          <p:nvPr/>
        </p:nvSpPr>
        <p:spPr>
          <a:xfrm>
            <a:off x="2492042" y="1683906"/>
            <a:ext cx="5010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Yes</a:t>
            </a:r>
            <a:endParaRPr lang="ko-KR" altLang="en-US" sz="1100" dirty="0">
              <a:latin typeface="+mn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9048FA0-08FA-C9B4-A037-63B37A6A458A}"/>
              </a:ext>
            </a:extLst>
          </p:cNvPr>
          <p:cNvSpPr txBox="1"/>
          <p:nvPr/>
        </p:nvSpPr>
        <p:spPr>
          <a:xfrm>
            <a:off x="4239487" y="2361549"/>
            <a:ext cx="5010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No</a:t>
            </a:r>
            <a:endParaRPr lang="ko-KR" altLang="en-US" sz="1100" dirty="0">
              <a:latin typeface="+mn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63E2F92-9BED-59E8-CDDD-F2242487DEC6}"/>
              </a:ext>
            </a:extLst>
          </p:cNvPr>
          <p:cNvSpPr txBox="1"/>
          <p:nvPr/>
        </p:nvSpPr>
        <p:spPr>
          <a:xfrm>
            <a:off x="2303303" y="2668555"/>
            <a:ext cx="5010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No</a:t>
            </a:r>
            <a:endParaRPr lang="ko-KR" altLang="en-US" sz="1100" dirty="0">
              <a:latin typeface="+mn-e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E128299-FFCE-161A-8786-2AA7BB4B2BEB}"/>
              </a:ext>
            </a:extLst>
          </p:cNvPr>
          <p:cNvSpPr txBox="1"/>
          <p:nvPr/>
        </p:nvSpPr>
        <p:spPr>
          <a:xfrm>
            <a:off x="4312784" y="3173786"/>
            <a:ext cx="5010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Yes</a:t>
            </a:r>
            <a:endParaRPr lang="ko-KR" altLang="en-US" sz="1100" dirty="0">
              <a:latin typeface="+mn-ea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14C6B16-0B29-B39D-D3B6-54D9CB9EDF42}"/>
              </a:ext>
            </a:extLst>
          </p:cNvPr>
          <p:cNvSpPr txBox="1"/>
          <p:nvPr/>
        </p:nvSpPr>
        <p:spPr>
          <a:xfrm>
            <a:off x="4248735" y="1431758"/>
            <a:ext cx="5010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3E9415B-F97C-A58A-3EC5-3ECF4660FBE3}"/>
              </a:ext>
            </a:extLst>
          </p:cNvPr>
          <p:cNvSpPr txBox="1"/>
          <p:nvPr/>
        </p:nvSpPr>
        <p:spPr>
          <a:xfrm>
            <a:off x="5365868" y="962868"/>
            <a:ext cx="5010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579EC8A-65F5-9B63-142C-398B47FBFBD3}"/>
              </a:ext>
            </a:extLst>
          </p:cNvPr>
          <p:cNvSpPr/>
          <p:nvPr/>
        </p:nvSpPr>
        <p:spPr>
          <a:xfrm>
            <a:off x="1574489" y="1176916"/>
            <a:ext cx="755398" cy="177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p = nxt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7625BB00-4210-2DED-BE61-4B891E12D55B}"/>
              </a:ext>
            </a:extLst>
          </p:cNvPr>
          <p:cNvCxnSpPr>
            <a:stCxn id="71" idx="3"/>
            <a:endCxn id="35" idx="1"/>
          </p:cNvCxnSpPr>
          <p:nvPr/>
        </p:nvCxnSpPr>
        <p:spPr>
          <a:xfrm flipV="1">
            <a:off x="2329887" y="1255681"/>
            <a:ext cx="1767881" cy="100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9244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bindAnimationToSprite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(Animation* ani, Sprite* sprite, bool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isStrong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34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68E7050A-F9D3-CFB3-5A20-DC6D62E49EAC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716F5F0-B616-08E2-88B7-DE112DB104ED}"/>
              </a:ext>
            </a:extLst>
          </p:cNvPr>
          <p:cNvSpPr/>
          <p:nvPr/>
        </p:nvSpPr>
        <p:spPr>
          <a:xfrm>
            <a:off x="3483837" y="1035105"/>
            <a:ext cx="2470150" cy="412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  ani-&gt;bind = sprite;</a:t>
            </a:r>
          </a:p>
          <a:p>
            <a:r>
              <a:rPr lang="de-DE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  ani-&gt;dieWithBind = isStrong;</a:t>
            </a:r>
          </a:p>
        </p:txBody>
      </p:sp>
      <p:sp>
        <p:nvSpPr>
          <p:cNvPr id="10" name="순서도: 종속 처리 9">
            <a:extLst>
              <a:ext uri="{FF2B5EF4-FFF2-40B4-BE49-F238E27FC236}">
                <a16:creationId xmlns:a16="http://schemas.microsoft.com/office/drawing/2014/main" id="{DDD0FEEE-C7A5-4C99-FCB4-E9709103E788}"/>
              </a:ext>
            </a:extLst>
          </p:cNvPr>
          <p:cNvSpPr/>
          <p:nvPr/>
        </p:nvSpPr>
        <p:spPr>
          <a:xfrm>
            <a:off x="3067050" y="1769502"/>
            <a:ext cx="3295650" cy="285750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updateAnimationFromBind(ani);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823E7B1-6ACF-86A7-67C9-2CD39452E303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4718912" y="747767"/>
            <a:ext cx="0" cy="2873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C9F3833-1A78-50AA-E69A-3CE0494FF6C7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flipH="1">
            <a:off x="4714875" y="1447855"/>
            <a:ext cx="4037" cy="3216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순서도: 수행의 시작/종료 18">
            <a:extLst>
              <a:ext uri="{FF2B5EF4-FFF2-40B4-BE49-F238E27FC236}">
                <a16:creationId xmlns:a16="http://schemas.microsoft.com/office/drawing/2014/main" id="{5A660E7A-D6DE-1E9D-156B-A3B48E4B1D57}"/>
              </a:ext>
            </a:extLst>
          </p:cNvPr>
          <p:cNvSpPr/>
          <p:nvPr/>
        </p:nvSpPr>
        <p:spPr>
          <a:xfrm>
            <a:off x="4124325" y="2492550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9E1DF8B-5611-BED6-6A1C-7E3A705AE3F9}"/>
              </a:ext>
            </a:extLst>
          </p:cNvPr>
          <p:cNvCxnSpPr>
            <a:stCxn id="10" idx="2"/>
            <a:endCxn id="19" idx="0"/>
          </p:cNvCxnSpPr>
          <p:nvPr/>
        </p:nvCxnSpPr>
        <p:spPr>
          <a:xfrm>
            <a:off x="4714875" y="2055252"/>
            <a:ext cx="0" cy="4372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397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updateAnimationFromBind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(Animation* ani)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35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E9F946F6-547F-3446-0F58-0D85365D6BD0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id="{C517AEE2-F3B9-C714-56F8-B2F8996443F2}"/>
              </a:ext>
            </a:extLst>
          </p:cNvPr>
          <p:cNvSpPr/>
          <p:nvPr/>
        </p:nvSpPr>
        <p:spPr>
          <a:xfrm>
            <a:off x="3744187" y="1041400"/>
            <a:ext cx="1949450" cy="38735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ani-&gt;bind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5129EA7-EDB4-1CE7-5620-FC93C3DC2B92}"/>
              </a:ext>
            </a:extLst>
          </p:cNvPr>
          <p:cNvSpPr/>
          <p:nvPr/>
        </p:nvSpPr>
        <p:spPr>
          <a:xfrm>
            <a:off x="3137211" y="1765778"/>
            <a:ext cx="3163402" cy="825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v-SE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    Sprite* sprite = ani-&gt;bind;</a:t>
            </a:r>
          </a:p>
          <a:p>
            <a:r>
              <a:rPr lang="sv-SE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    ani-&gt;x = sprite-&gt;x;</a:t>
            </a:r>
          </a:p>
          <a:p>
            <a:r>
              <a:rPr lang="sv-SE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    ani-&gt;y = sprite-&gt;y;</a:t>
            </a:r>
          </a:p>
          <a:p>
            <a:r>
              <a:rPr lang="sv-SE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    ani-&gt;flip = sprite-&gt;ani-&gt;flip;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3F54B76-85C1-80B2-EB4F-02B76BA115E5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4718912" y="747767"/>
            <a:ext cx="0" cy="2936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850850C-A73D-E94C-9218-050324EAE525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4718912" y="1428750"/>
            <a:ext cx="0" cy="3370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순서도: 수행의 시작/종료 16">
            <a:extLst>
              <a:ext uri="{FF2B5EF4-FFF2-40B4-BE49-F238E27FC236}">
                <a16:creationId xmlns:a16="http://schemas.microsoft.com/office/drawing/2014/main" id="{63028234-EAEF-0C7F-F373-471875631564}"/>
              </a:ext>
            </a:extLst>
          </p:cNvPr>
          <p:cNvSpPr/>
          <p:nvPr/>
        </p:nvSpPr>
        <p:spPr>
          <a:xfrm>
            <a:off x="4128362" y="3048175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1742C70-0C6B-8AD6-D82E-FED89FBAB304}"/>
              </a:ext>
            </a:extLst>
          </p:cNvPr>
          <p:cNvCxnSpPr>
            <a:stCxn id="6" idx="3"/>
            <a:endCxn id="17" idx="3"/>
          </p:cNvCxnSpPr>
          <p:nvPr/>
        </p:nvCxnSpPr>
        <p:spPr>
          <a:xfrm flipH="1">
            <a:off x="5309462" y="1235075"/>
            <a:ext cx="384175" cy="1942174"/>
          </a:xfrm>
          <a:prstGeom prst="bentConnector3">
            <a:avLst>
              <a:gd name="adj1" fmla="val -29421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1F5AE4D-A385-085C-F9D8-FAB92552A8D4}"/>
              </a:ext>
            </a:extLst>
          </p:cNvPr>
          <p:cNvCxnSpPr>
            <a:stCxn id="10" idx="2"/>
            <a:endCxn id="17" idx="0"/>
          </p:cNvCxnSpPr>
          <p:nvPr/>
        </p:nvCxnSpPr>
        <p:spPr>
          <a:xfrm>
            <a:off x="4718912" y="2591039"/>
            <a:ext cx="0" cy="4571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A9CED91-4881-972C-7621-615CF2C06210}"/>
              </a:ext>
            </a:extLst>
          </p:cNvPr>
          <p:cNvSpPr txBox="1"/>
          <p:nvPr/>
        </p:nvSpPr>
        <p:spPr>
          <a:xfrm>
            <a:off x="4054475" y="1468149"/>
            <a:ext cx="755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A64789-BEBC-39EF-7E8A-AB91DC670C8A}"/>
              </a:ext>
            </a:extLst>
          </p:cNvPr>
          <p:cNvSpPr txBox="1"/>
          <p:nvPr/>
        </p:nvSpPr>
        <p:spPr>
          <a:xfrm>
            <a:off x="5673275" y="965938"/>
            <a:ext cx="755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670943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renderAnimation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(Animation* ani)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36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AC9943E7-D492-B27A-B698-56C165657D20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id="{B9E71C91-3D22-7958-BF13-F94E9282C44B}"/>
              </a:ext>
            </a:extLst>
          </p:cNvPr>
          <p:cNvSpPr/>
          <p:nvPr/>
        </p:nvSpPr>
        <p:spPr>
          <a:xfrm>
            <a:off x="4052162" y="987985"/>
            <a:ext cx="1333500" cy="32005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!ani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5863D8B-C3E9-053E-0E7A-58AC0AC9252B}"/>
              </a:ext>
            </a:extLst>
          </p:cNvPr>
          <p:cNvSpPr/>
          <p:nvPr/>
        </p:nvSpPr>
        <p:spPr>
          <a:xfrm>
            <a:off x="2075761" y="987986"/>
            <a:ext cx="723900" cy="3200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return;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F9E6386-0EF6-4DF7-B222-913F4BB74EF7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4718912" y="747767"/>
            <a:ext cx="0" cy="2402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7F8671C-9E17-F7F2-8D18-2DCF605DF95F}"/>
              </a:ext>
            </a:extLst>
          </p:cNvPr>
          <p:cNvCxnSpPr>
            <a:stCxn id="6" idx="1"/>
            <a:endCxn id="10" idx="3"/>
          </p:cNvCxnSpPr>
          <p:nvPr/>
        </p:nvCxnSpPr>
        <p:spPr>
          <a:xfrm flipH="1">
            <a:off x="2799661" y="1148015"/>
            <a:ext cx="125250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순서도: 종속 처리 14">
            <a:extLst>
              <a:ext uri="{FF2B5EF4-FFF2-40B4-BE49-F238E27FC236}">
                <a16:creationId xmlns:a16="http://schemas.microsoft.com/office/drawing/2014/main" id="{18214614-34A7-F30E-0B01-67D804742996}"/>
              </a:ext>
            </a:extLst>
          </p:cNvPr>
          <p:cNvSpPr/>
          <p:nvPr/>
        </p:nvSpPr>
        <p:spPr>
          <a:xfrm>
            <a:off x="3102837" y="1584467"/>
            <a:ext cx="3232150" cy="247650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updateAnimationFromBind(ani);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1261FE-F370-20E7-BAC7-0F412D51D546}"/>
              </a:ext>
            </a:extLst>
          </p:cNvPr>
          <p:cNvSpPr/>
          <p:nvPr/>
        </p:nvSpPr>
        <p:spPr>
          <a:xfrm>
            <a:off x="3202418" y="2268568"/>
            <a:ext cx="3032987" cy="1384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애니메이션의 위치</a:t>
            </a:r>
            <a:r>
              <a:rPr lang="en-US" altLang="ko-KR" sz="1100" dirty="0"/>
              <a:t>,</a:t>
            </a:r>
            <a:r>
              <a:rPr lang="ko-KR" altLang="en-US" sz="1100" dirty="0"/>
              <a:t>방향</a:t>
            </a:r>
            <a:r>
              <a:rPr lang="en-US" altLang="ko-KR" sz="1100" dirty="0"/>
              <a:t>,</a:t>
            </a:r>
            <a:r>
              <a:rPr lang="ko-KR" altLang="en-US" sz="1100" dirty="0"/>
              <a:t>이펙트</a:t>
            </a:r>
            <a:r>
              <a:rPr lang="en-US" altLang="ko-KR" sz="1100" dirty="0"/>
              <a:t>,</a:t>
            </a:r>
            <a:r>
              <a:rPr lang="ko-KR" altLang="en-US" sz="1100" dirty="0"/>
              <a:t>프레임 설정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347F520-BDAA-3C59-8112-A8D2459B92E3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4718912" y="1308044"/>
            <a:ext cx="0" cy="2764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08A7C9F-EC76-5984-A1D2-D7BA0EE18C95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4718912" y="1832117"/>
            <a:ext cx="0" cy="4364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순서도: 수행의 시작/종료 21">
            <a:extLst>
              <a:ext uri="{FF2B5EF4-FFF2-40B4-BE49-F238E27FC236}">
                <a16:creationId xmlns:a16="http://schemas.microsoft.com/office/drawing/2014/main" id="{B47604E2-655E-6177-44D1-65D017E2E2FF}"/>
              </a:ext>
            </a:extLst>
          </p:cNvPr>
          <p:cNvSpPr/>
          <p:nvPr/>
        </p:nvSpPr>
        <p:spPr>
          <a:xfrm>
            <a:off x="4128361" y="4343575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EAD712B-C35D-2A94-1814-0C2957F13060}"/>
              </a:ext>
            </a:extLst>
          </p:cNvPr>
          <p:cNvCxnSpPr>
            <a:stCxn id="16" idx="2"/>
            <a:endCxn id="22" idx="0"/>
          </p:cNvCxnSpPr>
          <p:nvPr/>
        </p:nvCxnSpPr>
        <p:spPr>
          <a:xfrm flipH="1">
            <a:off x="4718911" y="3652868"/>
            <a:ext cx="1" cy="6907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88D2617-C324-C191-B46B-13E3C893F3EE}"/>
              </a:ext>
            </a:extLst>
          </p:cNvPr>
          <p:cNvSpPr txBox="1"/>
          <p:nvPr/>
        </p:nvSpPr>
        <p:spPr>
          <a:xfrm>
            <a:off x="3442928" y="822075"/>
            <a:ext cx="755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09778E-5557-EC8E-4DDC-4395D9C8CBF4}"/>
              </a:ext>
            </a:extLst>
          </p:cNvPr>
          <p:cNvSpPr txBox="1"/>
          <p:nvPr/>
        </p:nvSpPr>
        <p:spPr>
          <a:xfrm>
            <a:off x="4771300" y="1307669"/>
            <a:ext cx="755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820520B1-577E-9AC5-529B-1F150C015AD3}"/>
              </a:ext>
            </a:extLst>
          </p:cNvPr>
          <p:cNvCxnSpPr>
            <a:stCxn id="10" idx="2"/>
            <a:endCxn id="22" idx="1"/>
          </p:cNvCxnSpPr>
          <p:nvPr/>
        </p:nvCxnSpPr>
        <p:spPr>
          <a:xfrm rot="16200000" flipH="1">
            <a:off x="1700734" y="2045022"/>
            <a:ext cx="3164604" cy="169065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4374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pushAnimationToRender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(int id, Animation* ani)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37</a:t>
            </a:fld>
            <a:endParaRPr kumimoji="1" lang="ko-Kore-KR" altLang="en-US" dirty="0"/>
          </a:p>
        </p:txBody>
      </p:sp>
      <p:sp>
        <p:nvSpPr>
          <p:cNvPr id="6" name="순서도: 종속 처리 5">
            <a:extLst>
              <a:ext uri="{FF2B5EF4-FFF2-40B4-BE49-F238E27FC236}">
                <a16:creationId xmlns:a16="http://schemas.microsoft.com/office/drawing/2014/main" id="{A64A3A42-A27F-D5C1-95C3-80C49170626A}"/>
              </a:ext>
            </a:extLst>
          </p:cNvPr>
          <p:cNvSpPr/>
          <p:nvPr/>
        </p:nvSpPr>
        <p:spPr>
          <a:xfrm>
            <a:off x="2429737" y="1263587"/>
            <a:ext cx="4578350" cy="552450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LinkNode* p = createLinkNode(ani);</a:t>
            </a:r>
          </a:p>
          <a:p>
            <a:r>
              <a:rPr lang="en-US" altLang="ko-KR" sz="11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pushLinkNode(&amp;animationsList[id], p);</a:t>
            </a:r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C09FAD03-3FBD-A581-BD4C-7888D12F336F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B9D5DADF-B653-5A7E-B0F2-14B5FF57A0C2}"/>
              </a:ext>
            </a:extLst>
          </p:cNvPr>
          <p:cNvSpPr/>
          <p:nvPr/>
        </p:nvSpPr>
        <p:spPr>
          <a:xfrm>
            <a:off x="4128362" y="2317130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953FA95-FC20-F94C-F84E-B9CBA4A2CD39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4718912" y="747767"/>
            <a:ext cx="0" cy="5158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197959E-5E35-839F-9FCB-959832F757DA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4718912" y="1816037"/>
            <a:ext cx="0" cy="5010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0124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Animation*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createAndPushAnimation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LinkList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* list, Texture* texture, const Effect* effect,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LoopType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lp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, int duration, int x, int y,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SDL_RendererFlip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 flip, double angle, At at)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38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E292180F-92DF-3D63-9F34-2B5642390905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순서도: 종속 처리 5">
            <a:extLst>
              <a:ext uri="{FF2B5EF4-FFF2-40B4-BE49-F238E27FC236}">
                <a16:creationId xmlns:a16="http://schemas.microsoft.com/office/drawing/2014/main" id="{AC745EB1-653B-F12D-FF7D-B2FCB2E30DEF}"/>
              </a:ext>
            </a:extLst>
          </p:cNvPr>
          <p:cNvSpPr/>
          <p:nvPr/>
        </p:nvSpPr>
        <p:spPr>
          <a:xfrm>
            <a:off x="2838450" y="1066800"/>
            <a:ext cx="3778250" cy="234895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Animation* ani =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createAnimation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(…)</a:t>
            </a:r>
          </a:p>
        </p:txBody>
      </p:sp>
      <p:sp>
        <p:nvSpPr>
          <p:cNvPr id="10" name="순서도: 종속 처리 9">
            <a:extLst>
              <a:ext uri="{FF2B5EF4-FFF2-40B4-BE49-F238E27FC236}">
                <a16:creationId xmlns:a16="http://schemas.microsoft.com/office/drawing/2014/main" id="{4371E0C0-452E-4EE6-C268-E07E9CA34940}"/>
              </a:ext>
            </a:extLst>
          </p:cNvPr>
          <p:cNvSpPr/>
          <p:nvPr/>
        </p:nvSpPr>
        <p:spPr>
          <a:xfrm>
            <a:off x="2695575" y="1637818"/>
            <a:ext cx="4064000" cy="234895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LinkNode* node = createLinkNode(ani);</a:t>
            </a:r>
          </a:p>
        </p:txBody>
      </p:sp>
      <p:sp>
        <p:nvSpPr>
          <p:cNvPr id="11" name="순서도: 종속 처리 10">
            <a:extLst>
              <a:ext uri="{FF2B5EF4-FFF2-40B4-BE49-F238E27FC236}">
                <a16:creationId xmlns:a16="http://schemas.microsoft.com/office/drawing/2014/main" id="{C39BAE0B-F0AE-8262-0981-BD627BA48E6F}"/>
              </a:ext>
            </a:extLst>
          </p:cNvPr>
          <p:cNvSpPr/>
          <p:nvPr/>
        </p:nvSpPr>
        <p:spPr>
          <a:xfrm>
            <a:off x="3349625" y="2179026"/>
            <a:ext cx="2755900" cy="303965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pushLinkNode(list, node);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D9CA8E4-36DD-CA35-6246-61053F5129AA}"/>
              </a:ext>
            </a:extLst>
          </p:cNvPr>
          <p:cNvSpPr/>
          <p:nvPr/>
        </p:nvSpPr>
        <p:spPr>
          <a:xfrm>
            <a:off x="4212930" y="2865504"/>
            <a:ext cx="1011963" cy="298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return ani;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6ECF288-45DB-2C55-BAE0-D66326A66FC2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4718912" y="747767"/>
            <a:ext cx="8663" cy="3190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6A8DC7C-DCBD-E2D7-7697-EF2DC8CDAD0D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4727575" y="1301695"/>
            <a:ext cx="0" cy="336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ECBE697-5878-730D-AF4E-DE33B958111C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4727575" y="1872713"/>
            <a:ext cx="0" cy="306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17F510D-D3A5-F907-AAA9-3C0897A740C6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4718912" y="2482991"/>
            <a:ext cx="8663" cy="3825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순서도: 수행의 시작/종료 31">
            <a:extLst>
              <a:ext uri="{FF2B5EF4-FFF2-40B4-BE49-F238E27FC236}">
                <a16:creationId xmlns:a16="http://schemas.microsoft.com/office/drawing/2014/main" id="{BD0EB39D-37A9-C490-1BAA-680934C76EF8}"/>
              </a:ext>
            </a:extLst>
          </p:cNvPr>
          <p:cNvSpPr/>
          <p:nvPr/>
        </p:nvSpPr>
        <p:spPr>
          <a:xfrm>
            <a:off x="4128361" y="3689517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6039B39-C875-F2EC-6919-0329B75F2443}"/>
              </a:ext>
            </a:extLst>
          </p:cNvPr>
          <p:cNvCxnSpPr>
            <a:stCxn id="12" idx="2"/>
            <a:endCxn id="32" idx="0"/>
          </p:cNvCxnSpPr>
          <p:nvPr/>
        </p:nvCxnSpPr>
        <p:spPr>
          <a:xfrm flipH="1">
            <a:off x="4718911" y="3163954"/>
            <a:ext cx="1" cy="5255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909F925-6E4D-EFD1-5E79-2C703CAE8632}"/>
              </a:ext>
            </a:extLst>
          </p:cNvPr>
          <p:cNvSpPr txBox="1"/>
          <p:nvPr/>
        </p:nvSpPr>
        <p:spPr>
          <a:xfrm>
            <a:off x="400050" y="1778000"/>
            <a:ext cx="16382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dirty="0">
                <a:latin typeface="+mn-ea"/>
              </a:rPr>
              <a:t>애니메이션 생성</a:t>
            </a:r>
          </a:p>
        </p:txBody>
      </p:sp>
    </p:spTree>
    <p:extLst>
      <p:ext uri="{BB962C8B-B14F-4D97-AF65-F5344CB8AC3E}">
        <p14:creationId xmlns:p14="http://schemas.microsoft.com/office/powerpoint/2010/main" val="39081136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updateAnimationLinkList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LinkList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* list)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39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7E543E6E-D374-73B8-3624-17611C803526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id="{F1746608-6D22-DEE4-06D7-02FBCFBB1DEC}"/>
              </a:ext>
            </a:extLst>
          </p:cNvPr>
          <p:cNvSpPr/>
          <p:nvPr/>
        </p:nvSpPr>
        <p:spPr>
          <a:xfrm>
            <a:off x="4271237" y="1028700"/>
            <a:ext cx="895350" cy="23489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934617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it-IT" altLang="ko-KR" sz="1200" b="0" dirty="0">
                <a:effectLst/>
                <a:latin typeface="Consolas" panose="020B0609020204030204" pitchFamily="49" charset="0"/>
              </a:rPr>
              <a:t>void addScore(Score* a, Score* b)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4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2976D7DE-0575-865A-CA5A-F9BB32248D89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50AB78-3A15-4D4C-27DC-7B8533F84F1A}"/>
              </a:ext>
            </a:extLst>
          </p:cNvPr>
          <p:cNvSpPr/>
          <p:nvPr/>
        </p:nvSpPr>
        <p:spPr>
          <a:xfrm>
            <a:off x="3633062" y="990600"/>
            <a:ext cx="2171700" cy="733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a-&gt;got += b-&gt;got;</a:t>
            </a:r>
          </a:p>
          <a:p>
            <a:r>
              <a:rPr lang="en-US" altLang="ko-KR" sz="11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a-&gt;damage += b-&gt;damage;</a:t>
            </a:r>
          </a:p>
          <a:p>
            <a:r>
              <a:rPr lang="en-US" altLang="ko-KR" sz="11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a-&gt;killed += b-&gt;killed;</a:t>
            </a:r>
          </a:p>
          <a:p>
            <a:r>
              <a:rPr lang="en-US" altLang="ko-KR" sz="11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a-&gt;stand += b-&gt;stand;</a:t>
            </a:r>
          </a:p>
        </p:txBody>
      </p:sp>
      <p:sp>
        <p:nvSpPr>
          <p:cNvPr id="10" name="순서도: 종속 처리 9">
            <a:extLst>
              <a:ext uri="{FF2B5EF4-FFF2-40B4-BE49-F238E27FC236}">
                <a16:creationId xmlns:a16="http://schemas.microsoft.com/office/drawing/2014/main" id="{64BA6080-2420-3B0D-CBF9-249C84BB7437}"/>
              </a:ext>
            </a:extLst>
          </p:cNvPr>
          <p:cNvSpPr/>
          <p:nvPr/>
        </p:nvSpPr>
        <p:spPr>
          <a:xfrm>
            <a:off x="3940063" y="1935737"/>
            <a:ext cx="1557697" cy="262854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calcScore(a);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A8E1E79-414F-6F7E-0B0C-552B8B75ACE6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4718912" y="747767"/>
            <a:ext cx="0" cy="2428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F4EFF00-284B-824E-94D9-B65C514A2B62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4718912" y="1724025"/>
            <a:ext cx="0" cy="2117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순서도: 수행의 시작/종료 15">
            <a:extLst>
              <a:ext uri="{FF2B5EF4-FFF2-40B4-BE49-F238E27FC236}">
                <a16:creationId xmlns:a16="http://schemas.microsoft.com/office/drawing/2014/main" id="{2BB33652-36E3-5A47-1D8A-8A581B669B9A}"/>
              </a:ext>
            </a:extLst>
          </p:cNvPr>
          <p:cNvSpPr/>
          <p:nvPr/>
        </p:nvSpPr>
        <p:spPr>
          <a:xfrm>
            <a:off x="4128361" y="2400017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8E5C3A5-04B5-896E-1BC9-F62CA94F43D4}"/>
              </a:ext>
            </a:extLst>
          </p:cNvPr>
          <p:cNvCxnSpPr>
            <a:stCxn id="10" idx="2"/>
            <a:endCxn id="16" idx="0"/>
          </p:cNvCxnSpPr>
          <p:nvPr/>
        </p:nvCxnSpPr>
        <p:spPr>
          <a:xfrm flipH="1">
            <a:off x="4718911" y="2198591"/>
            <a:ext cx="1" cy="2014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9359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int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compareAnimationByY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(const void* x, const void* y)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40</a:t>
            </a:fld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EFCA897-4472-DDD0-37E7-E06E8FE9BEC7}"/>
              </a:ext>
            </a:extLst>
          </p:cNvPr>
          <p:cNvSpPr/>
          <p:nvPr/>
        </p:nvSpPr>
        <p:spPr>
          <a:xfrm>
            <a:off x="3370142" y="1187450"/>
            <a:ext cx="2697539" cy="793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Animation* a = *(Animation**)x;</a:t>
            </a:r>
          </a:p>
          <a:p>
            <a:r>
              <a:rPr lang="en-US" altLang="ko-KR" sz="11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Animation* b = *(Animation**)y;</a:t>
            </a:r>
          </a:p>
          <a:p>
            <a:r>
              <a:rPr lang="en-US" altLang="ko-KR" sz="11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return b-&gt;y - a-&gt;y;</a:t>
            </a:r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BEC86D27-2F74-4C5D-3098-FD26C2A3A360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F994BB8-35CA-6064-8EF2-66EBAEA66D88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4718912" y="747767"/>
            <a:ext cx="0" cy="4396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순서도: 수행의 시작/종료 11">
            <a:extLst>
              <a:ext uri="{FF2B5EF4-FFF2-40B4-BE49-F238E27FC236}">
                <a16:creationId xmlns:a16="http://schemas.microsoft.com/office/drawing/2014/main" id="{193F99EA-B059-3BD7-D47A-C48E398E5383}"/>
              </a:ext>
            </a:extLst>
          </p:cNvPr>
          <p:cNvSpPr/>
          <p:nvPr/>
        </p:nvSpPr>
        <p:spPr>
          <a:xfrm>
            <a:off x="4128362" y="2529576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A4F6A1D-D6F7-F70D-734D-076FE79D146F}"/>
              </a:ext>
            </a:extLst>
          </p:cNvPr>
          <p:cNvCxnSpPr>
            <a:stCxn id="6" idx="2"/>
            <a:endCxn id="12" idx="0"/>
          </p:cNvCxnSpPr>
          <p:nvPr/>
        </p:nvCxnSpPr>
        <p:spPr>
          <a:xfrm>
            <a:off x="4718912" y="1981200"/>
            <a:ext cx="0" cy="5483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3340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renderAnimationLinkList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LinkList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* list)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41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DE642EAF-DA24-A1EC-F2E9-F31889333C36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id="{443CE97C-3765-2125-256C-A3395B5B17B8}"/>
              </a:ext>
            </a:extLst>
          </p:cNvPr>
          <p:cNvSpPr/>
          <p:nvPr/>
        </p:nvSpPr>
        <p:spPr>
          <a:xfrm>
            <a:off x="4150587" y="1116306"/>
            <a:ext cx="1136650" cy="5842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p</a:t>
            </a:r>
          </a:p>
        </p:txBody>
      </p:sp>
      <p:sp>
        <p:nvSpPr>
          <p:cNvPr id="10" name="순서도: 종속 처리 9">
            <a:extLst>
              <a:ext uri="{FF2B5EF4-FFF2-40B4-BE49-F238E27FC236}">
                <a16:creationId xmlns:a16="http://schemas.microsoft.com/office/drawing/2014/main" id="{984D0CD4-A767-BA23-ECF1-FE207F9A4767}"/>
              </a:ext>
            </a:extLst>
          </p:cNvPr>
          <p:cNvSpPr/>
          <p:nvPr/>
        </p:nvSpPr>
        <p:spPr>
          <a:xfrm>
            <a:off x="3134587" y="2069045"/>
            <a:ext cx="3168650" cy="320059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renderAnimation(p-&gt;element);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6E3774B-8E6A-4186-088F-CA88F2A9DF19}"/>
              </a:ext>
            </a:extLst>
          </p:cNvPr>
          <p:cNvSpPr/>
          <p:nvPr/>
        </p:nvSpPr>
        <p:spPr>
          <a:xfrm>
            <a:off x="4188677" y="2660825"/>
            <a:ext cx="1060469" cy="321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p = p-&gt;nxt;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E4ECB5D-E425-8E97-5B4E-98175D934268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4718912" y="747767"/>
            <a:ext cx="0" cy="3685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0D485EA-6CF3-F51E-6B15-70D65CEE294C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4718912" y="1700506"/>
            <a:ext cx="0" cy="3685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34A3190-087E-4775-7919-AB95789F54AE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4718912" y="2389104"/>
            <a:ext cx="0" cy="2717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0800DE71-79FC-3013-9690-DC87ADA62935}"/>
              </a:ext>
            </a:extLst>
          </p:cNvPr>
          <p:cNvCxnSpPr>
            <a:stCxn id="11" idx="1"/>
            <a:endCxn id="6" idx="1"/>
          </p:cNvCxnSpPr>
          <p:nvPr/>
        </p:nvCxnSpPr>
        <p:spPr>
          <a:xfrm rot="10800000">
            <a:off x="4150587" y="1408407"/>
            <a:ext cx="38090" cy="1413243"/>
          </a:xfrm>
          <a:prstGeom prst="bentConnector3">
            <a:avLst>
              <a:gd name="adj1" fmla="val 406770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순서도: 수행의 시작/종료 23">
            <a:extLst>
              <a:ext uri="{FF2B5EF4-FFF2-40B4-BE49-F238E27FC236}">
                <a16:creationId xmlns:a16="http://schemas.microsoft.com/office/drawing/2014/main" id="{8D7B0D5F-6E5C-4393-A0FD-2F47AA92676A}"/>
              </a:ext>
            </a:extLst>
          </p:cNvPr>
          <p:cNvSpPr/>
          <p:nvPr/>
        </p:nvSpPr>
        <p:spPr>
          <a:xfrm>
            <a:off x="4128361" y="4157946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37E80E76-B578-944D-3DCA-5FDC20D7C479}"/>
              </a:ext>
            </a:extLst>
          </p:cNvPr>
          <p:cNvCxnSpPr>
            <a:stCxn id="6" idx="3"/>
            <a:endCxn id="24" idx="3"/>
          </p:cNvCxnSpPr>
          <p:nvPr/>
        </p:nvCxnSpPr>
        <p:spPr>
          <a:xfrm>
            <a:off x="5287237" y="1408406"/>
            <a:ext cx="22224" cy="2878614"/>
          </a:xfrm>
          <a:prstGeom prst="bentConnector3">
            <a:avLst>
              <a:gd name="adj1" fmla="val 741461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8019233-1971-76B8-2878-2729C2AF9178}"/>
              </a:ext>
            </a:extLst>
          </p:cNvPr>
          <p:cNvSpPr txBox="1"/>
          <p:nvPr/>
        </p:nvSpPr>
        <p:spPr>
          <a:xfrm>
            <a:off x="4128361" y="1707192"/>
            <a:ext cx="755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2A24F6C-5AF2-F925-63D8-72289C3F6FEF}"/>
              </a:ext>
            </a:extLst>
          </p:cNvPr>
          <p:cNvSpPr txBox="1"/>
          <p:nvPr/>
        </p:nvSpPr>
        <p:spPr>
          <a:xfrm>
            <a:off x="5547587" y="1161843"/>
            <a:ext cx="755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036598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renderAnimationLinkListWithSort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LinkList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* list)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42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540CD4B3-E5BD-4115-6CB7-4BD0282EB1F9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id="{6B4569EA-371E-77D4-DC0E-7ACD8525A35C}"/>
              </a:ext>
            </a:extLst>
          </p:cNvPr>
          <p:cNvSpPr/>
          <p:nvPr/>
        </p:nvSpPr>
        <p:spPr>
          <a:xfrm>
            <a:off x="3982312" y="1070562"/>
            <a:ext cx="1473200" cy="43815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p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9567C0F-A4F5-D366-1C01-D7E6FED4A93B}"/>
              </a:ext>
            </a:extLst>
          </p:cNvPr>
          <p:cNvSpPr/>
          <p:nvPr/>
        </p:nvSpPr>
        <p:spPr>
          <a:xfrm>
            <a:off x="3289300" y="2000250"/>
            <a:ext cx="2863850" cy="438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    buffer[count++] = p-&gt;element;</a:t>
            </a:r>
          </a:p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    p = p-&gt;nxt;</a:t>
            </a: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4926BB87-F3F7-69B8-B9C6-70909766FA76}"/>
              </a:ext>
            </a:extLst>
          </p:cNvPr>
          <p:cNvCxnSpPr>
            <a:stCxn id="10" idx="1"/>
            <a:endCxn id="6" idx="1"/>
          </p:cNvCxnSpPr>
          <p:nvPr/>
        </p:nvCxnSpPr>
        <p:spPr>
          <a:xfrm rot="10800000" flipH="1">
            <a:off x="3289300" y="1289637"/>
            <a:ext cx="693012" cy="929688"/>
          </a:xfrm>
          <a:prstGeom prst="bentConnector3">
            <a:avLst>
              <a:gd name="adj1" fmla="val -3298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5D9898E-573A-AD1E-3D17-163AAB9DD511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4718912" y="747767"/>
            <a:ext cx="0" cy="3227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D710544-8280-A343-DFE4-C883C2F8F2E1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4718912" y="1508712"/>
            <a:ext cx="2313" cy="4915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순서도: 수행의 시작/종료 16">
            <a:extLst>
              <a:ext uri="{FF2B5EF4-FFF2-40B4-BE49-F238E27FC236}">
                <a16:creationId xmlns:a16="http://schemas.microsoft.com/office/drawing/2014/main" id="{901AF85E-6FE7-2AA5-BB44-1226F53E98E9}"/>
              </a:ext>
            </a:extLst>
          </p:cNvPr>
          <p:cNvSpPr/>
          <p:nvPr/>
        </p:nvSpPr>
        <p:spPr>
          <a:xfrm>
            <a:off x="4169233" y="5638146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6D6F3E50-4DEC-3207-D015-3E83A1E3544B}"/>
              </a:ext>
            </a:extLst>
          </p:cNvPr>
          <p:cNvCxnSpPr>
            <a:cxnSpLocks/>
            <a:stCxn id="6" idx="3"/>
            <a:endCxn id="23" idx="0"/>
          </p:cNvCxnSpPr>
          <p:nvPr/>
        </p:nvCxnSpPr>
        <p:spPr>
          <a:xfrm flipH="1">
            <a:off x="4721225" y="1289637"/>
            <a:ext cx="734287" cy="1698032"/>
          </a:xfrm>
          <a:prstGeom prst="bentConnector4">
            <a:avLst>
              <a:gd name="adj1" fmla="val -206683"/>
              <a:gd name="adj2" fmla="val 8262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BA2F01E-61D3-A517-1957-6735197167D9}"/>
              </a:ext>
            </a:extLst>
          </p:cNvPr>
          <p:cNvSpPr txBox="1"/>
          <p:nvPr/>
        </p:nvSpPr>
        <p:spPr>
          <a:xfrm>
            <a:off x="4128361" y="1707192"/>
            <a:ext cx="755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A7200D-4DDE-9F36-EDA1-8DB2F42E408E}"/>
              </a:ext>
            </a:extLst>
          </p:cNvPr>
          <p:cNvSpPr txBox="1"/>
          <p:nvPr/>
        </p:nvSpPr>
        <p:spPr>
          <a:xfrm>
            <a:off x="5633601" y="952369"/>
            <a:ext cx="755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23EE5F-95BC-F50A-E60D-AA2060E1DC35}"/>
              </a:ext>
            </a:extLst>
          </p:cNvPr>
          <p:cNvSpPr/>
          <p:nvPr/>
        </p:nvSpPr>
        <p:spPr>
          <a:xfrm>
            <a:off x="2266950" y="2987669"/>
            <a:ext cx="4908550" cy="374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qsort(buffer, count, sizeof(Animation*), compareAnimationByY);</a:t>
            </a:r>
          </a:p>
        </p:txBody>
      </p:sp>
      <p:sp>
        <p:nvSpPr>
          <p:cNvPr id="28" name="순서도: 판단 27">
            <a:extLst>
              <a:ext uri="{FF2B5EF4-FFF2-40B4-BE49-F238E27FC236}">
                <a16:creationId xmlns:a16="http://schemas.microsoft.com/office/drawing/2014/main" id="{DC068AC3-6AFF-02C5-CB5B-E78CA408DE3C}"/>
              </a:ext>
            </a:extLst>
          </p:cNvPr>
          <p:cNvSpPr/>
          <p:nvPr/>
        </p:nvSpPr>
        <p:spPr>
          <a:xfrm>
            <a:off x="4092116" y="3594012"/>
            <a:ext cx="1258217" cy="35985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count</a:t>
            </a:r>
          </a:p>
        </p:txBody>
      </p:sp>
      <p:sp>
        <p:nvSpPr>
          <p:cNvPr id="29" name="순서도: 종속 처리 28">
            <a:extLst>
              <a:ext uri="{FF2B5EF4-FFF2-40B4-BE49-F238E27FC236}">
                <a16:creationId xmlns:a16="http://schemas.microsoft.com/office/drawing/2014/main" id="{EE3688BF-F0EA-73DD-BBB5-0C418ABE11AC}"/>
              </a:ext>
            </a:extLst>
          </p:cNvPr>
          <p:cNvSpPr/>
          <p:nvPr/>
        </p:nvSpPr>
        <p:spPr>
          <a:xfrm>
            <a:off x="2439262" y="4243293"/>
            <a:ext cx="4559300" cy="438150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renderAnimation(buffer[--count]);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5EEED78-28C6-69D0-E13E-059D16F9D0FE}"/>
              </a:ext>
            </a:extLst>
          </p:cNvPr>
          <p:cNvCxnSpPr>
            <a:stCxn id="23" idx="2"/>
            <a:endCxn id="28" idx="0"/>
          </p:cNvCxnSpPr>
          <p:nvPr/>
        </p:nvCxnSpPr>
        <p:spPr>
          <a:xfrm>
            <a:off x="4721225" y="3362319"/>
            <a:ext cx="0" cy="2316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3F1FBED-65EC-2467-632B-AEED320DDD6D}"/>
              </a:ext>
            </a:extLst>
          </p:cNvPr>
          <p:cNvCxnSpPr>
            <a:stCxn id="28" idx="2"/>
            <a:endCxn id="29" idx="0"/>
          </p:cNvCxnSpPr>
          <p:nvPr/>
        </p:nvCxnSpPr>
        <p:spPr>
          <a:xfrm flipH="1">
            <a:off x="4718912" y="3953867"/>
            <a:ext cx="2313" cy="2894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97565061-06D9-C333-0E70-05AF3A51D953}"/>
              </a:ext>
            </a:extLst>
          </p:cNvPr>
          <p:cNvCxnSpPr>
            <a:stCxn id="29" idx="1"/>
            <a:endCxn id="28" idx="1"/>
          </p:cNvCxnSpPr>
          <p:nvPr/>
        </p:nvCxnSpPr>
        <p:spPr>
          <a:xfrm rot="10800000" flipH="1">
            <a:off x="2439262" y="3773940"/>
            <a:ext cx="1652854" cy="688428"/>
          </a:xfrm>
          <a:prstGeom prst="bentConnector3">
            <a:avLst>
              <a:gd name="adj1" fmla="val -1383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281872DA-10F9-E2AC-14FC-942056DF3048}"/>
              </a:ext>
            </a:extLst>
          </p:cNvPr>
          <p:cNvCxnSpPr>
            <a:stCxn id="28" idx="3"/>
            <a:endCxn id="17" idx="3"/>
          </p:cNvCxnSpPr>
          <p:nvPr/>
        </p:nvCxnSpPr>
        <p:spPr>
          <a:xfrm>
            <a:off x="5350333" y="3773940"/>
            <a:ext cx="12700" cy="1993280"/>
          </a:xfrm>
          <a:prstGeom prst="bentConnector3">
            <a:avLst>
              <a:gd name="adj1" fmla="val 163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C41479F-12BD-BFDD-AAE5-38D42C02FC06}"/>
              </a:ext>
            </a:extLst>
          </p:cNvPr>
          <p:cNvSpPr txBox="1"/>
          <p:nvPr/>
        </p:nvSpPr>
        <p:spPr>
          <a:xfrm>
            <a:off x="4154230" y="3929453"/>
            <a:ext cx="755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BD842D7-EEBE-05CF-D78A-CE8CD4A2B874}"/>
              </a:ext>
            </a:extLst>
          </p:cNvPr>
          <p:cNvSpPr txBox="1"/>
          <p:nvPr/>
        </p:nvSpPr>
        <p:spPr>
          <a:xfrm>
            <a:off x="5389583" y="3541196"/>
            <a:ext cx="755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2991DE-8628-4E06-661C-6FC8D5AEDDC3}"/>
              </a:ext>
            </a:extLst>
          </p:cNvPr>
          <p:cNvSpPr txBox="1"/>
          <p:nvPr/>
        </p:nvSpPr>
        <p:spPr>
          <a:xfrm>
            <a:off x="2507719" y="2677987"/>
            <a:ext cx="679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>
                <a:latin typeface="+mn-ea"/>
              </a:rPr>
              <a:t>정렬</a:t>
            </a:r>
            <a:endParaRPr lang="ko-KR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386457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renderSnakeHp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(Snake* snake)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43</a:t>
            </a:fld>
            <a:endParaRPr kumimoji="1" lang="ko-Kore-KR" altLang="en-US" dirty="0"/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id="{0A8B1E21-C0BB-3C32-D29D-6D4E98F4EF4D}"/>
              </a:ext>
            </a:extLst>
          </p:cNvPr>
          <p:cNvSpPr/>
          <p:nvPr/>
        </p:nvSpPr>
        <p:spPr>
          <a:xfrm>
            <a:off x="4264887" y="993097"/>
            <a:ext cx="908050" cy="4064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</a:t>
            </a:r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080A4900-B199-B169-1D16-AC2B64E29396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판단 9">
            <a:extLst>
              <a:ext uri="{FF2B5EF4-FFF2-40B4-BE49-F238E27FC236}">
                <a16:creationId xmlns:a16="http://schemas.microsoft.com/office/drawing/2014/main" id="{7424A0AC-3D4E-1946-C446-9C12A4A808EA}"/>
              </a:ext>
            </a:extLst>
          </p:cNvPr>
          <p:cNvSpPr/>
          <p:nvPr/>
        </p:nvSpPr>
        <p:spPr>
          <a:xfrm>
            <a:off x="2934562" y="1663700"/>
            <a:ext cx="3568700" cy="4064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HP</a:t>
            </a:r>
            <a:r>
              <a:rPr lang="ko-KR" altLang="en-US" sz="1100" dirty="0">
                <a:solidFill>
                  <a:schemeClr val="tx1"/>
                </a:solidFill>
              </a:rPr>
              <a:t>와 </a:t>
            </a:r>
            <a:r>
              <a:rPr lang="en-US" altLang="ko-KR" sz="1100" dirty="0" err="1">
                <a:solidFill>
                  <a:schemeClr val="tx1"/>
                </a:solidFill>
              </a:rPr>
              <a:t>totalHP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같음</a:t>
            </a:r>
            <a:r>
              <a:rPr lang="en-US" altLang="ko-KR" sz="1100" dirty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CA89709-6A3C-1903-3030-4E267412FD22}"/>
              </a:ext>
            </a:extLst>
          </p:cNvPr>
          <p:cNvSpPr/>
          <p:nvPr/>
        </p:nvSpPr>
        <p:spPr>
          <a:xfrm>
            <a:off x="6772412" y="1738093"/>
            <a:ext cx="869950" cy="2576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continue;</a:t>
            </a:r>
          </a:p>
        </p:txBody>
      </p:sp>
      <p:sp>
        <p:nvSpPr>
          <p:cNvPr id="12" name="순서도: 판단 11">
            <a:extLst>
              <a:ext uri="{FF2B5EF4-FFF2-40B4-BE49-F238E27FC236}">
                <a16:creationId xmlns:a16="http://schemas.microsoft.com/office/drawing/2014/main" id="{D5FF67A2-FA78-0F96-78FF-72982AB8E23C}"/>
              </a:ext>
            </a:extLst>
          </p:cNvPr>
          <p:cNvSpPr/>
          <p:nvPr/>
        </p:nvSpPr>
        <p:spPr>
          <a:xfrm>
            <a:off x="3200196" y="2379489"/>
            <a:ext cx="3037432" cy="45719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percent &gt; 1e-8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966A9B2-4C57-FBCA-8915-850D4DE3F455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4718912" y="747767"/>
            <a:ext cx="0" cy="2453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4FD6683-331C-1BF1-29B8-844AC9127D7B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4718912" y="1399497"/>
            <a:ext cx="0" cy="2642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3990A6F-F9D7-EA11-0EAE-F0BAB77A33E1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>
            <a:off x="4718912" y="2070100"/>
            <a:ext cx="0" cy="3093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D0E9A42-5440-386E-C675-34A6E16F8349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6503262" y="1866900"/>
            <a:ext cx="2691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2390058-83F8-4B1E-D05C-84E45360820E}"/>
              </a:ext>
            </a:extLst>
          </p:cNvPr>
          <p:cNvSpPr/>
          <p:nvPr/>
        </p:nvSpPr>
        <p:spPr>
          <a:xfrm>
            <a:off x="2807562" y="3060700"/>
            <a:ext cx="3822700" cy="546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snake </a:t>
            </a:r>
            <a:r>
              <a:rPr lang="ko-KR" altLang="en-US" sz="1100" dirty="0"/>
              <a:t>남은 체력 양에 따라 </a:t>
            </a:r>
            <a:r>
              <a:rPr lang="en-US" altLang="ko-KR" sz="1100" dirty="0"/>
              <a:t>HP</a:t>
            </a:r>
            <a:r>
              <a:rPr lang="ko-KR" altLang="en-US" sz="1100" dirty="0"/>
              <a:t>게이지 색을 바꿈</a:t>
            </a:r>
            <a:r>
              <a:rPr lang="en-US" altLang="ko-KR" sz="1100" dirty="0"/>
              <a:t>(</a:t>
            </a:r>
            <a:r>
              <a:rPr lang="en-US" altLang="ko-KR" sz="1100" dirty="0" err="1"/>
              <a:t>r,g,b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7BBE255-06C0-61FA-5E46-ED2B99397145}"/>
              </a:ext>
            </a:extLst>
          </p:cNvPr>
          <p:cNvCxnSpPr>
            <a:stCxn id="12" idx="2"/>
            <a:endCxn id="21" idx="0"/>
          </p:cNvCxnSpPr>
          <p:nvPr/>
        </p:nvCxnSpPr>
        <p:spPr>
          <a:xfrm>
            <a:off x="4718912" y="2836688"/>
            <a:ext cx="0" cy="2240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9EF506F-C0D4-4938-450D-D3DEC3A08DCA}"/>
              </a:ext>
            </a:extLst>
          </p:cNvPr>
          <p:cNvSpPr/>
          <p:nvPr/>
        </p:nvSpPr>
        <p:spPr>
          <a:xfrm>
            <a:off x="1012826" y="2453642"/>
            <a:ext cx="1073148" cy="3088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 = p-&gt;</a:t>
            </a:r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nxt</a:t>
            </a:r>
            <a:endParaRPr lang="en-US" altLang="ko-KR" sz="11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4A88242-2DCD-569C-F2C7-0C38ED07583F}"/>
              </a:ext>
            </a:extLst>
          </p:cNvPr>
          <p:cNvCxnSpPr>
            <a:cxnSpLocks/>
            <a:stCxn id="21" idx="2"/>
            <a:endCxn id="29" idx="0"/>
          </p:cNvCxnSpPr>
          <p:nvPr/>
        </p:nvCxnSpPr>
        <p:spPr>
          <a:xfrm>
            <a:off x="4718912" y="3606800"/>
            <a:ext cx="0" cy="4476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2B863E5-14E5-ED15-FEF4-4049EDAC6225}"/>
              </a:ext>
            </a:extLst>
          </p:cNvPr>
          <p:cNvSpPr/>
          <p:nvPr/>
        </p:nvSpPr>
        <p:spPr>
          <a:xfrm>
            <a:off x="3293337" y="4597400"/>
            <a:ext cx="2851150" cy="3139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SDL_RenderDrawRect(renderer, &amp;bar);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17B06D6-9F17-CB72-B221-CCC32A8DFA63}"/>
              </a:ext>
            </a:extLst>
          </p:cNvPr>
          <p:cNvSpPr/>
          <p:nvPr/>
        </p:nvSpPr>
        <p:spPr>
          <a:xfrm>
            <a:off x="2856343" y="4054462"/>
            <a:ext cx="3725137" cy="255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SDL_SetRenderDrawColor(renderer, r, g, b, 255);</a:t>
            </a:r>
            <a:endParaRPr lang="en-US" altLang="ko-KR" sz="1100" b="0" dirty="0">
              <a:solidFill>
                <a:sysClr val="windowText" lastClr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E849960-805E-5B52-A236-933962673811}"/>
              </a:ext>
            </a:extLst>
          </p:cNvPr>
          <p:cNvCxnSpPr>
            <a:stCxn id="29" idx="2"/>
            <a:endCxn id="28" idx="0"/>
          </p:cNvCxnSpPr>
          <p:nvPr/>
        </p:nvCxnSpPr>
        <p:spPr>
          <a:xfrm>
            <a:off x="4718912" y="4309999"/>
            <a:ext cx="0" cy="2874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4CA16F7-DABB-168E-F1DC-D499D431EB90}"/>
              </a:ext>
            </a:extLst>
          </p:cNvPr>
          <p:cNvCxnSpPr>
            <a:stCxn id="24" idx="3"/>
            <a:endCxn id="12" idx="1"/>
          </p:cNvCxnSpPr>
          <p:nvPr/>
        </p:nvCxnSpPr>
        <p:spPr>
          <a:xfrm>
            <a:off x="2085974" y="2608088"/>
            <a:ext cx="111422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F5C21BC5-4424-9ECA-E5D8-32B0AE05C31E}"/>
              </a:ext>
            </a:extLst>
          </p:cNvPr>
          <p:cNvCxnSpPr>
            <a:stCxn id="28" idx="1"/>
            <a:endCxn id="24" idx="2"/>
          </p:cNvCxnSpPr>
          <p:nvPr/>
        </p:nvCxnSpPr>
        <p:spPr>
          <a:xfrm rot="10800000">
            <a:off x="1549401" y="2762535"/>
            <a:ext cx="1743937" cy="199186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순서도: 수행의 시작/종료 38">
            <a:extLst>
              <a:ext uri="{FF2B5EF4-FFF2-40B4-BE49-F238E27FC236}">
                <a16:creationId xmlns:a16="http://schemas.microsoft.com/office/drawing/2014/main" id="{7884D00C-5B66-DF54-377F-DF4CC5C9BD13}"/>
              </a:ext>
            </a:extLst>
          </p:cNvPr>
          <p:cNvSpPr/>
          <p:nvPr/>
        </p:nvSpPr>
        <p:spPr>
          <a:xfrm>
            <a:off x="4169233" y="5638146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B0BCBF35-D3CC-8FC1-36F0-5FF1155EB196}"/>
              </a:ext>
            </a:extLst>
          </p:cNvPr>
          <p:cNvCxnSpPr>
            <a:cxnSpLocks/>
            <a:stCxn id="12" idx="3"/>
            <a:endCxn id="53" idx="3"/>
          </p:cNvCxnSpPr>
          <p:nvPr/>
        </p:nvCxnSpPr>
        <p:spPr>
          <a:xfrm flipV="1">
            <a:off x="6237628" y="1195419"/>
            <a:ext cx="844962" cy="1412670"/>
          </a:xfrm>
          <a:prstGeom prst="bentConnector3">
            <a:avLst>
              <a:gd name="adj1" fmla="val 19393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C8EB1949-9A0A-1D12-0029-28596E5ADA97}"/>
              </a:ext>
            </a:extLst>
          </p:cNvPr>
          <p:cNvCxnSpPr>
            <a:cxnSpLocks/>
            <a:stCxn id="11" idx="3"/>
            <a:endCxn id="53" idx="3"/>
          </p:cNvCxnSpPr>
          <p:nvPr/>
        </p:nvCxnSpPr>
        <p:spPr>
          <a:xfrm flipH="1" flipV="1">
            <a:off x="7082590" y="1195419"/>
            <a:ext cx="559772" cy="671481"/>
          </a:xfrm>
          <a:prstGeom prst="bentConnector3">
            <a:avLst>
              <a:gd name="adj1" fmla="val -4083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5C5122A-C061-C2C2-1009-7DE65B9CEFCC}"/>
              </a:ext>
            </a:extLst>
          </p:cNvPr>
          <p:cNvSpPr/>
          <p:nvPr/>
        </p:nvSpPr>
        <p:spPr>
          <a:xfrm>
            <a:off x="6009443" y="1063323"/>
            <a:ext cx="1073147" cy="2641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p = p-&gt;nxt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81B95205-F4A6-0D96-4B76-6CB4192A31A9}"/>
              </a:ext>
            </a:extLst>
          </p:cNvPr>
          <p:cNvCxnSpPr>
            <a:stCxn id="53" idx="1"/>
            <a:endCxn id="6" idx="3"/>
          </p:cNvCxnSpPr>
          <p:nvPr/>
        </p:nvCxnSpPr>
        <p:spPr>
          <a:xfrm flipH="1">
            <a:off x="5172937" y="1195419"/>
            <a:ext cx="836506" cy="8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6F79D14-3931-0F7D-3258-3D92C53DC1CF}"/>
              </a:ext>
            </a:extLst>
          </p:cNvPr>
          <p:cNvCxnSpPr>
            <a:stCxn id="6" idx="1"/>
            <a:endCxn id="39" idx="1"/>
          </p:cNvCxnSpPr>
          <p:nvPr/>
        </p:nvCxnSpPr>
        <p:spPr>
          <a:xfrm rot="10800000" flipV="1">
            <a:off x="4169233" y="1196296"/>
            <a:ext cx="95654" cy="4570923"/>
          </a:xfrm>
          <a:prstGeom prst="bentConnector3">
            <a:avLst>
              <a:gd name="adj1" fmla="val 381756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C5816DA-F040-82CC-47DF-0480E1F16D73}"/>
              </a:ext>
            </a:extLst>
          </p:cNvPr>
          <p:cNvSpPr txBox="1"/>
          <p:nvPr/>
        </p:nvSpPr>
        <p:spPr>
          <a:xfrm>
            <a:off x="4211604" y="1366486"/>
            <a:ext cx="755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631F230-474D-BC3B-57EC-6669F6A5B3C6}"/>
              </a:ext>
            </a:extLst>
          </p:cNvPr>
          <p:cNvSpPr txBox="1"/>
          <p:nvPr/>
        </p:nvSpPr>
        <p:spPr>
          <a:xfrm>
            <a:off x="3547228" y="952369"/>
            <a:ext cx="755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A4833A-3D6D-0868-7270-4108680FDC93}"/>
              </a:ext>
            </a:extLst>
          </p:cNvPr>
          <p:cNvSpPr txBox="1"/>
          <p:nvPr/>
        </p:nvSpPr>
        <p:spPr>
          <a:xfrm>
            <a:off x="4188484" y="2774646"/>
            <a:ext cx="755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75AC429-DD1D-263A-CC1A-9CE06C34931D}"/>
              </a:ext>
            </a:extLst>
          </p:cNvPr>
          <p:cNvSpPr txBox="1"/>
          <p:nvPr/>
        </p:nvSpPr>
        <p:spPr>
          <a:xfrm>
            <a:off x="6235866" y="2334303"/>
            <a:ext cx="755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4D053A2-ED7B-E1AE-210F-B2DB176EBD1D}"/>
              </a:ext>
            </a:extLst>
          </p:cNvPr>
          <p:cNvSpPr txBox="1"/>
          <p:nvPr/>
        </p:nvSpPr>
        <p:spPr>
          <a:xfrm>
            <a:off x="6356350" y="4546600"/>
            <a:ext cx="15707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dirty="0">
                <a:latin typeface="+mn-ea"/>
              </a:rPr>
              <a:t>바뀐 색 표시</a:t>
            </a:r>
          </a:p>
        </p:txBody>
      </p:sp>
    </p:spTree>
    <p:extLst>
      <p:ext uri="{BB962C8B-B14F-4D97-AF65-F5344CB8AC3E}">
        <p14:creationId xmlns:p14="http://schemas.microsoft.com/office/powerpoint/2010/main" val="9733138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renderHp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44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CD65CDCD-AC66-923E-D90A-11AFECE5AA05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id="{44C6F3BB-E474-FB04-B798-6D7A2935635C}"/>
              </a:ext>
            </a:extLst>
          </p:cNvPr>
          <p:cNvSpPr/>
          <p:nvPr/>
        </p:nvSpPr>
        <p:spPr>
          <a:xfrm>
            <a:off x="3312387" y="1346081"/>
            <a:ext cx="2813050" cy="5969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 &lt; spritesCount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78715EE-A3EC-2AA1-AA34-4FD337FC2EDD}"/>
              </a:ext>
            </a:extLst>
          </p:cNvPr>
          <p:cNvSpPr/>
          <p:nvPr/>
        </p:nvSpPr>
        <p:spPr>
          <a:xfrm>
            <a:off x="2264602" y="1501628"/>
            <a:ext cx="463550" cy="2858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i++</a:t>
            </a:r>
          </a:p>
        </p:txBody>
      </p:sp>
      <p:sp>
        <p:nvSpPr>
          <p:cNvPr id="11" name="순서도: 종속 처리 10">
            <a:extLst>
              <a:ext uri="{FF2B5EF4-FFF2-40B4-BE49-F238E27FC236}">
                <a16:creationId xmlns:a16="http://schemas.microsoft.com/office/drawing/2014/main" id="{85B6E277-3289-B88A-B382-6355B3209C83}"/>
              </a:ext>
            </a:extLst>
          </p:cNvPr>
          <p:cNvSpPr/>
          <p:nvPr/>
        </p:nvSpPr>
        <p:spPr>
          <a:xfrm>
            <a:off x="3037174" y="2286120"/>
            <a:ext cx="3363476" cy="268233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renderSnakeHp(spriteSnake[i]);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A5413FB-B106-F820-2FF9-6E8251F2AB18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4718912" y="747767"/>
            <a:ext cx="0" cy="5983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48ADB45-063C-16D4-3C86-0026C15CF805}"/>
              </a:ext>
            </a:extLst>
          </p:cNvPr>
          <p:cNvCxnSpPr>
            <a:stCxn id="6" idx="2"/>
            <a:endCxn id="11" idx="0"/>
          </p:cNvCxnSpPr>
          <p:nvPr/>
        </p:nvCxnSpPr>
        <p:spPr>
          <a:xfrm>
            <a:off x="4718912" y="1942981"/>
            <a:ext cx="0" cy="3431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28758FD6-17FF-A8FE-63A0-A5FF0351CDE8}"/>
              </a:ext>
            </a:extLst>
          </p:cNvPr>
          <p:cNvCxnSpPr>
            <a:stCxn id="11" idx="1"/>
            <a:endCxn id="10" idx="2"/>
          </p:cNvCxnSpPr>
          <p:nvPr/>
        </p:nvCxnSpPr>
        <p:spPr>
          <a:xfrm rot="10800000">
            <a:off x="2496378" y="1787433"/>
            <a:ext cx="540797" cy="63280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9C6A445-DA8E-772A-F90E-F7385A4F5E4E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2728152" y="1644531"/>
            <a:ext cx="5842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순서도: 수행의 시작/종료 20">
            <a:extLst>
              <a:ext uri="{FF2B5EF4-FFF2-40B4-BE49-F238E27FC236}">
                <a16:creationId xmlns:a16="http://schemas.microsoft.com/office/drawing/2014/main" id="{789AA5BA-3B46-3FD6-A57F-F4E30BEF87B8}"/>
              </a:ext>
            </a:extLst>
          </p:cNvPr>
          <p:cNvSpPr/>
          <p:nvPr/>
        </p:nvSpPr>
        <p:spPr>
          <a:xfrm>
            <a:off x="4169233" y="5638146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E5D5BD59-5CC5-B32F-F014-682216ACD24F}"/>
              </a:ext>
            </a:extLst>
          </p:cNvPr>
          <p:cNvCxnSpPr>
            <a:stCxn id="6" idx="3"/>
            <a:endCxn id="21" idx="3"/>
          </p:cNvCxnSpPr>
          <p:nvPr/>
        </p:nvCxnSpPr>
        <p:spPr>
          <a:xfrm flipH="1">
            <a:off x="5350333" y="1644531"/>
            <a:ext cx="775104" cy="4122689"/>
          </a:xfrm>
          <a:prstGeom prst="bentConnector3">
            <a:avLst>
              <a:gd name="adj1" fmla="val -9667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F2288C0-2A61-C305-8C6F-B893A272183E}"/>
              </a:ext>
            </a:extLst>
          </p:cNvPr>
          <p:cNvSpPr txBox="1"/>
          <p:nvPr/>
        </p:nvSpPr>
        <p:spPr>
          <a:xfrm>
            <a:off x="4120179" y="1983745"/>
            <a:ext cx="755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5D89EF-E1FB-DE8B-053A-710ACC2426C0}"/>
              </a:ext>
            </a:extLst>
          </p:cNvPr>
          <p:cNvSpPr txBox="1"/>
          <p:nvPr/>
        </p:nvSpPr>
        <p:spPr>
          <a:xfrm>
            <a:off x="6125437" y="1308924"/>
            <a:ext cx="755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10097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renderCenteredTextBackground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(Text* text, int x, int y, double scale)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45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33C3BA1F-4A82-AA24-8761-E3934A3D8914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E6B1F2-AC24-A369-E5EF-579510D75869}"/>
              </a:ext>
            </a:extLst>
          </p:cNvPr>
          <p:cNvSpPr/>
          <p:nvPr/>
        </p:nvSpPr>
        <p:spPr>
          <a:xfrm>
            <a:off x="2255112" y="1270000"/>
            <a:ext cx="4927600" cy="1098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int width = text-&gt;width * scale + 0.5;</a:t>
            </a:r>
          </a:p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int height = text-&gt;height * scale + 0.5;</a:t>
            </a:r>
          </a:p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SDL_Rect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dst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 = {x - width / 2, y - height / 2, width, height};</a:t>
            </a:r>
          </a:p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SDL_SetRenderDrawBlendMode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(renderer, SDL_BLENDMODE_BLEND);</a:t>
            </a:r>
          </a:p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SDL_SetRenderDrawColor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(renderer, 255, 0, 0, 200);</a:t>
            </a:r>
          </a:p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SDL_RenderFillRect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(renderer, &amp;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dst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EB4CA03-AF2D-F78E-D59E-E4D69E58F225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4718912" y="747767"/>
            <a:ext cx="0" cy="5222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16C783E-74AB-5B41-AE63-32D2C450712A}"/>
              </a:ext>
            </a:extLst>
          </p:cNvPr>
          <p:cNvSpPr txBox="1"/>
          <p:nvPr/>
        </p:nvSpPr>
        <p:spPr>
          <a:xfrm>
            <a:off x="2514600" y="889000"/>
            <a:ext cx="15303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dirty="0">
                <a:latin typeface="+mn-ea"/>
              </a:rPr>
              <a:t>텍스트 배경 그리기</a:t>
            </a:r>
          </a:p>
        </p:txBody>
      </p:sp>
      <p:sp>
        <p:nvSpPr>
          <p:cNvPr id="13" name="순서도: 수행의 시작/종료 12">
            <a:extLst>
              <a:ext uri="{FF2B5EF4-FFF2-40B4-BE49-F238E27FC236}">
                <a16:creationId xmlns:a16="http://schemas.microsoft.com/office/drawing/2014/main" id="{C6D3E9F6-210A-EFB5-34A2-33A4BF2F8215}"/>
              </a:ext>
            </a:extLst>
          </p:cNvPr>
          <p:cNvSpPr/>
          <p:nvPr/>
        </p:nvSpPr>
        <p:spPr>
          <a:xfrm>
            <a:off x="4128362" y="5638146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84BF481-72D1-B72E-26D0-5199AD6C2460}"/>
              </a:ext>
            </a:extLst>
          </p:cNvPr>
          <p:cNvCxnSpPr>
            <a:stCxn id="6" idx="2"/>
            <a:endCxn id="13" idx="0"/>
          </p:cNvCxnSpPr>
          <p:nvPr/>
        </p:nvCxnSpPr>
        <p:spPr>
          <a:xfrm>
            <a:off x="4718912" y="2368550"/>
            <a:ext cx="0" cy="32695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4564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renderId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46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0106E9D9-1CA7-20E4-775C-F7C9810C461B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FA059405-7350-B276-1C34-41FAF4AF255F}"/>
              </a:ext>
            </a:extLst>
          </p:cNvPr>
          <p:cNvSpPr/>
          <p:nvPr/>
        </p:nvSpPr>
        <p:spPr>
          <a:xfrm>
            <a:off x="4128362" y="5638146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순서도: 종속 처리 5">
            <a:extLst>
              <a:ext uri="{FF2B5EF4-FFF2-40B4-BE49-F238E27FC236}">
                <a16:creationId xmlns:a16="http://schemas.microsoft.com/office/drawing/2014/main" id="{DACFC500-3A3A-BBCE-4665-1303B62FDB00}"/>
              </a:ext>
            </a:extLst>
          </p:cNvPr>
          <p:cNvSpPr/>
          <p:nvPr/>
        </p:nvSpPr>
        <p:spPr>
          <a:xfrm>
            <a:off x="2837149" y="934652"/>
            <a:ext cx="3763526" cy="320059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int powerful = getPowerfulPlayer();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2060111-6314-0065-A073-FEBE6725E536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4718912" y="747767"/>
            <a:ext cx="0" cy="1868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순서도: 판단 12">
            <a:extLst>
              <a:ext uri="{FF2B5EF4-FFF2-40B4-BE49-F238E27FC236}">
                <a16:creationId xmlns:a16="http://schemas.microsoft.com/office/drawing/2014/main" id="{3A1B83C7-8A0F-793E-6B6F-F82FC750FBE1}"/>
              </a:ext>
            </a:extLst>
          </p:cNvPr>
          <p:cNvSpPr/>
          <p:nvPr/>
        </p:nvSpPr>
        <p:spPr>
          <a:xfrm>
            <a:off x="3294834" y="1548930"/>
            <a:ext cx="2848156" cy="42545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 &lt; playersCount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218D9D-D8B7-E0B2-78F3-86A169C655E5}"/>
              </a:ext>
            </a:extLst>
          </p:cNvPr>
          <p:cNvSpPr/>
          <p:nvPr/>
        </p:nvSpPr>
        <p:spPr>
          <a:xfrm>
            <a:off x="1036665" y="1632832"/>
            <a:ext cx="622300" cy="2576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 i++</a:t>
            </a:r>
          </a:p>
        </p:txBody>
      </p:sp>
      <p:sp>
        <p:nvSpPr>
          <p:cNvPr id="16" name="순서도: 판단 15">
            <a:extLst>
              <a:ext uri="{FF2B5EF4-FFF2-40B4-BE49-F238E27FC236}">
                <a16:creationId xmlns:a16="http://schemas.microsoft.com/office/drawing/2014/main" id="{3E173E75-D29C-76B1-A777-D29903E006BE}"/>
              </a:ext>
            </a:extLst>
          </p:cNvPr>
          <p:cNvSpPr/>
          <p:nvPr/>
        </p:nvSpPr>
        <p:spPr>
          <a:xfrm>
            <a:off x="2918687" y="2157489"/>
            <a:ext cx="3600450" cy="32005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snake-&gt;sprites-&gt;head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25D8455-7A37-ABF6-0AD6-A99212BAC144}"/>
              </a:ext>
            </a:extLst>
          </p:cNvPr>
          <p:cNvCxnSpPr>
            <a:stCxn id="6" idx="2"/>
            <a:endCxn id="13" idx="0"/>
          </p:cNvCxnSpPr>
          <p:nvPr/>
        </p:nvCxnSpPr>
        <p:spPr>
          <a:xfrm>
            <a:off x="4718912" y="1254711"/>
            <a:ext cx="0" cy="2942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B12E08C-4551-C0FC-EA46-0E8BED7FDBB4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>
            <a:off x="4718912" y="1974380"/>
            <a:ext cx="0" cy="1831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FA1B0CE-7E16-65B7-753A-1F6C82C9F6A1}"/>
              </a:ext>
            </a:extLst>
          </p:cNvPr>
          <p:cNvCxnSpPr>
            <a:stCxn id="14" idx="3"/>
            <a:endCxn id="13" idx="1"/>
          </p:cNvCxnSpPr>
          <p:nvPr/>
        </p:nvCxnSpPr>
        <p:spPr>
          <a:xfrm>
            <a:off x="1658965" y="1761655"/>
            <a:ext cx="163586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C9AE836-4C41-2F17-DEB5-8F8DFD612725}"/>
              </a:ext>
            </a:extLst>
          </p:cNvPr>
          <p:cNvSpPr txBox="1"/>
          <p:nvPr/>
        </p:nvSpPr>
        <p:spPr>
          <a:xfrm>
            <a:off x="2197101" y="685800"/>
            <a:ext cx="1771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dirty="0" err="1">
                <a:latin typeface="+mn-ea"/>
              </a:rPr>
              <a:t>스네이크가</a:t>
            </a:r>
            <a:r>
              <a:rPr lang="ko-KR" altLang="en-US" sz="1100" dirty="0">
                <a:latin typeface="+mn-ea"/>
              </a:rPr>
              <a:t> </a:t>
            </a:r>
            <a:r>
              <a:rPr lang="ko-KR" altLang="en-US" sz="1100" dirty="0" err="1">
                <a:latin typeface="+mn-ea"/>
              </a:rPr>
              <a:t>많은지</a:t>
            </a:r>
            <a:r>
              <a:rPr lang="ko-KR" altLang="en-US" sz="1100" dirty="0">
                <a:latin typeface="+mn-ea"/>
              </a:rPr>
              <a:t> 확인</a:t>
            </a:r>
          </a:p>
        </p:txBody>
      </p:sp>
      <p:sp>
        <p:nvSpPr>
          <p:cNvPr id="28" name="순서도: 판단 27">
            <a:extLst>
              <a:ext uri="{FF2B5EF4-FFF2-40B4-BE49-F238E27FC236}">
                <a16:creationId xmlns:a16="http://schemas.microsoft.com/office/drawing/2014/main" id="{BC76B27C-EFBF-0E29-AFF5-69429AB9B1D1}"/>
              </a:ext>
            </a:extLst>
          </p:cNvPr>
          <p:cNvSpPr/>
          <p:nvPr/>
        </p:nvSpPr>
        <p:spPr>
          <a:xfrm>
            <a:off x="3360616" y="2793203"/>
            <a:ext cx="2716592" cy="32005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 == powerful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31E2C01-5C4A-047C-073A-6CBBBE116B57}"/>
              </a:ext>
            </a:extLst>
          </p:cNvPr>
          <p:cNvCxnSpPr>
            <a:stCxn id="16" idx="2"/>
            <a:endCxn id="28" idx="0"/>
          </p:cNvCxnSpPr>
          <p:nvPr/>
        </p:nvCxnSpPr>
        <p:spPr>
          <a:xfrm>
            <a:off x="4718912" y="2477548"/>
            <a:ext cx="0" cy="3156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5164E59-02D0-801E-BE88-0BFE4521FC60}"/>
              </a:ext>
            </a:extLst>
          </p:cNvPr>
          <p:cNvSpPr txBox="1"/>
          <p:nvPr/>
        </p:nvSpPr>
        <p:spPr>
          <a:xfrm>
            <a:off x="4997450" y="2582939"/>
            <a:ext cx="1358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dirty="0">
                <a:latin typeface="+mn-ea"/>
              </a:rPr>
              <a:t>플레이어 </a:t>
            </a:r>
            <a:r>
              <a:rPr lang="ko-KR" altLang="en-US" sz="1100" dirty="0" err="1">
                <a:latin typeface="+mn-ea"/>
              </a:rPr>
              <a:t>짱쌤</a:t>
            </a:r>
            <a:r>
              <a:rPr lang="en-US" altLang="ko-KR" sz="1100" dirty="0">
                <a:latin typeface="+mn-ea"/>
              </a:rPr>
              <a:t>?</a:t>
            </a:r>
            <a:endParaRPr lang="ko-KR" altLang="en-US" sz="1100" dirty="0">
              <a:latin typeface="+mn-ea"/>
            </a:endParaRPr>
          </a:p>
        </p:txBody>
      </p:sp>
      <p:sp>
        <p:nvSpPr>
          <p:cNvPr id="33" name="순서도: 종속 처리 32">
            <a:extLst>
              <a:ext uri="{FF2B5EF4-FFF2-40B4-BE49-F238E27FC236}">
                <a16:creationId xmlns:a16="http://schemas.microsoft.com/office/drawing/2014/main" id="{D0A26776-CD11-FF67-F488-17FD8CE389A1}"/>
              </a:ext>
            </a:extLst>
          </p:cNvPr>
          <p:cNvSpPr/>
          <p:nvPr/>
        </p:nvSpPr>
        <p:spPr>
          <a:xfrm>
            <a:off x="1009306" y="2764552"/>
            <a:ext cx="1904948" cy="377360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renderCenteredTextBackground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(…)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1BD0C1F-CEC7-D42E-55E6-4511372E3027}"/>
              </a:ext>
            </a:extLst>
          </p:cNvPr>
          <p:cNvCxnSpPr>
            <a:stCxn id="28" idx="1"/>
            <a:endCxn id="33" idx="3"/>
          </p:cNvCxnSpPr>
          <p:nvPr/>
        </p:nvCxnSpPr>
        <p:spPr>
          <a:xfrm flipH="1" flipV="1">
            <a:off x="2914254" y="2953232"/>
            <a:ext cx="44636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순서도: 종속 처리 35">
            <a:extLst>
              <a:ext uri="{FF2B5EF4-FFF2-40B4-BE49-F238E27FC236}">
                <a16:creationId xmlns:a16="http://schemas.microsoft.com/office/drawing/2014/main" id="{300866C4-624E-4080-E762-9AD8AF210994}"/>
              </a:ext>
            </a:extLst>
          </p:cNvPr>
          <p:cNvSpPr/>
          <p:nvPr/>
        </p:nvSpPr>
        <p:spPr>
          <a:xfrm>
            <a:off x="3549355" y="3472294"/>
            <a:ext cx="2339113" cy="258144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renderCenteredText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(…)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3F5B78A-8DDF-C065-8C12-B165C04DE5BF}"/>
              </a:ext>
            </a:extLst>
          </p:cNvPr>
          <p:cNvCxnSpPr>
            <a:stCxn id="28" idx="2"/>
            <a:endCxn id="36" idx="0"/>
          </p:cNvCxnSpPr>
          <p:nvPr/>
        </p:nvCxnSpPr>
        <p:spPr>
          <a:xfrm>
            <a:off x="4718912" y="3113262"/>
            <a:ext cx="0" cy="359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625C9B6-96AE-BD06-2686-3377549212D2}"/>
              </a:ext>
            </a:extLst>
          </p:cNvPr>
          <p:cNvSpPr txBox="1"/>
          <p:nvPr/>
        </p:nvSpPr>
        <p:spPr>
          <a:xfrm>
            <a:off x="1339480" y="2477548"/>
            <a:ext cx="14305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dirty="0">
                <a:latin typeface="+mn-ea"/>
              </a:rPr>
              <a:t>빨간 </a:t>
            </a:r>
            <a:r>
              <a:rPr lang="en-US" altLang="ko-KR" sz="1100" dirty="0">
                <a:latin typeface="+mn-ea"/>
              </a:rPr>
              <a:t>id </a:t>
            </a:r>
            <a:r>
              <a:rPr lang="ko-KR" altLang="en-US" sz="1100" dirty="0">
                <a:latin typeface="+mn-ea"/>
              </a:rPr>
              <a:t>배경 만들기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CEF003-B936-AB6A-286D-17F4D56F44BF}"/>
              </a:ext>
            </a:extLst>
          </p:cNvPr>
          <p:cNvSpPr txBox="1"/>
          <p:nvPr/>
        </p:nvSpPr>
        <p:spPr>
          <a:xfrm>
            <a:off x="5965825" y="3472398"/>
            <a:ext cx="7810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dirty="0">
                <a:latin typeface="+mn-ea"/>
              </a:rPr>
              <a:t>그냥 </a:t>
            </a:r>
            <a:r>
              <a:rPr lang="en-US" altLang="ko-KR" sz="1100" dirty="0">
                <a:latin typeface="+mn-ea"/>
              </a:rPr>
              <a:t>id</a:t>
            </a:r>
            <a:endParaRPr lang="ko-KR" altLang="en-US" sz="1100" dirty="0">
              <a:latin typeface="+mn-ea"/>
            </a:endParaRPr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713168A9-9598-B023-D0AB-3F5C9384EB4E}"/>
              </a:ext>
            </a:extLst>
          </p:cNvPr>
          <p:cNvCxnSpPr>
            <a:stCxn id="36" idx="2"/>
            <a:endCxn id="14" idx="1"/>
          </p:cNvCxnSpPr>
          <p:nvPr/>
        </p:nvCxnSpPr>
        <p:spPr>
          <a:xfrm rot="5400000" flipH="1">
            <a:off x="1893397" y="904924"/>
            <a:ext cx="1968783" cy="3682247"/>
          </a:xfrm>
          <a:prstGeom prst="bentConnector4">
            <a:avLst>
              <a:gd name="adj1" fmla="val -11611"/>
              <a:gd name="adj2" fmla="val 10620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FB256338-E27C-137D-A1F0-A0C95AD363D3}"/>
              </a:ext>
            </a:extLst>
          </p:cNvPr>
          <p:cNvCxnSpPr>
            <a:cxnSpLocks/>
            <a:stCxn id="13" idx="3"/>
            <a:endCxn id="10" idx="3"/>
          </p:cNvCxnSpPr>
          <p:nvPr/>
        </p:nvCxnSpPr>
        <p:spPr>
          <a:xfrm flipH="1">
            <a:off x="5309462" y="1761655"/>
            <a:ext cx="833528" cy="4005565"/>
          </a:xfrm>
          <a:prstGeom prst="bentConnector3">
            <a:avLst>
              <a:gd name="adj1" fmla="val -13789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9101C40D-B200-C406-9656-54A1ADF4F77C}"/>
              </a:ext>
            </a:extLst>
          </p:cNvPr>
          <p:cNvCxnSpPr>
            <a:stCxn id="16" idx="1"/>
            <a:endCxn id="14" idx="1"/>
          </p:cNvCxnSpPr>
          <p:nvPr/>
        </p:nvCxnSpPr>
        <p:spPr>
          <a:xfrm rot="10800000">
            <a:off x="1036665" y="1761655"/>
            <a:ext cx="1882022" cy="555864"/>
          </a:xfrm>
          <a:prstGeom prst="bentConnector3">
            <a:avLst>
              <a:gd name="adj1" fmla="val 11214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5194BF8-6188-E878-01A3-082A2D9660B8}"/>
              </a:ext>
            </a:extLst>
          </p:cNvPr>
          <p:cNvSpPr txBox="1"/>
          <p:nvPr/>
        </p:nvSpPr>
        <p:spPr>
          <a:xfrm>
            <a:off x="2995714" y="2687812"/>
            <a:ext cx="755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A2A4FF46-BEEF-CF9B-23FC-B5552EB3B8D7}"/>
              </a:ext>
            </a:extLst>
          </p:cNvPr>
          <p:cNvCxnSpPr>
            <a:cxnSpLocks/>
            <a:stCxn id="33" idx="2"/>
            <a:endCxn id="36" idx="0"/>
          </p:cNvCxnSpPr>
          <p:nvPr/>
        </p:nvCxnSpPr>
        <p:spPr>
          <a:xfrm rot="16200000" flipH="1">
            <a:off x="3175155" y="1928537"/>
            <a:ext cx="330382" cy="27571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6D0A1F77-C2D2-CD4E-E05F-110FD0C0B591}"/>
              </a:ext>
            </a:extLst>
          </p:cNvPr>
          <p:cNvSpPr txBox="1"/>
          <p:nvPr/>
        </p:nvSpPr>
        <p:spPr>
          <a:xfrm>
            <a:off x="4202506" y="1935129"/>
            <a:ext cx="755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68D5E48-42DD-1721-410C-6A625F981715}"/>
              </a:ext>
            </a:extLst>
          </p:cNvPr>
          <p:cNvSpPr txBox="1"/>
          <p:nvPr/>
        </p:nvSpPr>
        <p:spPr>
          <a:xfrm>
            <a:off x="4265205" y="3038396"/>
            <a:ext cx="755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CDC8109-0D4F-DAD8-9A15-ACA3AF528825}"/>
              </a:ext>
            </a:extLst>
          </p:cNvPr>
          <p:cNvSpPr txBox="1"/>
          <p:nvPr/>
        </p:nvSpPr>
        <p:spPr>
          <a:xfrm>
            <a:off x="6222850" y="1470036"/>
            <a:ext cx="755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546032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renderCountDown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47</a:t>
            </a:fld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174589-DAEE-8AC1-413C-ECCF25670957}"/>
              </a:ext>
            </a:extLst>
          </p:cNvPr>
          <p:cNvSpPr/>
          <p:nvPr/>
        </p:nvSpPr>
        <p:spPr>
          <a:xfrm>
            <a:off x="1521687" y="1009650"/>
            <a:ext cx="6394450" cy="844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double percent =</a:t>
            </a:r>
          </a:p>
          <a:p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(double)(</a:t>
            </a:r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renderFrames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% GAME_MAP_RELOAD_PERIOD) / GAME_MAP_RELOAD_PERIOD;</a:t>
            </a:r>
          </a:p>
          <a:p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int width = percent * UI_COUNTDOWN_BAR_WIDTH;</a:t>
            </a:r>
          </a:p>
          <a:p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countDownBar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-&gt;origin-&gt;crops[0].w = </a:t>
            </a:r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countDownBar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-&gt;origin-&gt;width = width;</a:t>
            </a:r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7A8E55FC-79AC-B8CA-1F5E-98083C8BC2CC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86D038B-9F51-5FCA-F863-B2EDE9E4F0EC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4718912" y="747767"/>
            <a:ext cx="0" cy="2618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순서도: 수행의 시작/종료 11">
            <a:extLst>
              <a:ext uri="{FF2B5EF4-FFF2-40B4-BE49-F238E27FC236}">
                <a16:creationId xmlns:a16="http://schemas.microsoft.com/office/drawing/2014/main" id="{E99B04A3-9F22-B12C-F2A7-DC72EFF6AF56}"/>
              </a:ext>
            </a:extLst>
          </p:cNvPr>
          <p:cNvSpPr/>
          <p:nvPr/>
        </p:nvSpPr>
        <p:spPr>
          <a:xfrm>
            <a:off x="4128362" y="2436142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65A1C8F-B423-DC70-4BA4-085AD606C74B}"/>
              </a:ext>
            </a:extLst>
          </p:cNvPr>
          <p:cNvCxnSpPr>
            <a:stCxn id="6" idx="2"/>
            <a:endCxn id="12" idx="0"/>
          </p:cNvCxnSpPr>
          <p:nvPr/>
        </p:nvCxnSpPr>
        <p:spPr>
          <a:xfrm>
            <a:off x="4718912" y="1854200"/>
            <a:ext cx="0" cy="581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B0F4DDC-484D-D4CD-72CC-6B8E7AF6010E}"/>
              </a:ext>
            </a:extLst>
          </p:cNvPr>
          <p:cNvSpPr txBox="1"/>
          <p:nvPr/>
        </p:nvSpPr>
        <p:spPr>
          <a:xfrm>
            <a:off x="1521687" y="584200"/>
            <a:ext cx="19454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dirty="0">
                <a:latin typeface="+mn-ea"/>
              </a:rPr>
              <a:t>카운트다운 바 게이지 및 사이즈 구하기</a:t>
            </a:r>
          </a:p>
        </p:txBody>
      </p:sp>
    </p:spTree>
    <p:extLst>
      <p:ext uri="{BB962C8B-B14F-4D97-AF65-F5344CB8AC3E}">
        <p14:creationId xmlns:p14="http://schemas.microsoft.com/office/powerpoint/2010/main" val="4548210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renderInfo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48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9DFEC9DF-D09F-F7A6-C9D5-3E85BE868AB3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순서도: 종속 처리 5">
            <a:extLst>
              <a:ext uri="{FF2B5EF4-FFF2-40B4-BE49-F238E27FC236}">
                <a16:creationId xmlns:a16="http://schemas.microsoft.com/office/drawing/2014/main" id="{E1DA436C-FD92-DD6D-7A4B-2BAAF29B5B8E}"/>
              </a:ext>
            </a:extLst>
          </p:cNvPr>
          <p:cNvSpPr/>
          <p:nvPr/>
        </p:nvSpPr>
        <p:spPr>
          <a:xfrm>
            <a:off x="2467837" y="977304"/>
            <a:ext cx="4502150" cy="234895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renderText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stageText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startX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startY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1);</a:t>
            </a:r>
          </a:p>
        </p:txBody>
      </p:sp>
      <p:sp>
        <p:nvSpPr>
          <p:cNvPr id="10" name="순서도: 판단 9">
            <a:extLst>
              <a:ext uri="{FF2B5EF4-FFF2-40B4-BE49-F238E27FC236}">
                <a16:creationId xmlns:a16="http://schemas.microsoft.com/office/drawing/2014/main" id="{5401B530-EC7B-B701-6FF3-C69258F8C857}"/>
              </a:ext>
            </a:extLst>
          </p:cNvPr>
          <p:cNvSpPr/>
          <p:nvPr/>
        </p:nvSpPr>
        <p:spPr>
          <a:xfrm>
            <a:off x="3144905" y="1507850"/>
            <a:ext cx="3155950" cy="40005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 &lt; playersCount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EA99CCC-D20E-DC15-848E-F6D47DD04B82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4718912" y="747767"/>
            <a:ext cx="0" cy="2295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CD2CE4B-11FE-7D35-CE2E-96F69A18797E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4718912" y="1212199"/>
            <a:ext cx="3968" cy="2956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889806-2E2F-1B88-8370-3391482D9B1A}"/>
              </a:ext>
            </a:extLst>
          </p:cNvPr>
          <p:cNvSpPr txBox="1"/>
          <p:nvPr/>
        </p:nvSpPr>
        <p:spPr>
          <a:xfrm>
            <a:off x="2692400" y="667318"/>
            <a:ext cx="1498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>
                <a:latin typeface="+mn-ea"/>
              </a:rPr>
              <a:t>스테이지 레벨 표시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A5CBDA7-ABC2-0731-9E32-7EBE49BE15B2}"/>
              </a:ext>
            </a:extLst>
          </p:cNvPr>
          <p:cNvSpPr/>
          <p:nvPr/>
        </p:nvSpPr>
        <p:spPr>
          <a:xfrm>
            <a:off x="2871062" y="2171700"/>
            <a:ext cx="3695700" cy="1200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상단에 플레이어 리스트</a:t>
            </a:r>
            <a:r>
              <a:rPr lang="en-US" altLang="ko-KR" sz="1100" dirty="0"/>
              <a:t>,</a:t>
            </a:r>
            <a:r>
              <a:rPr lang="ko-KR" altLang="en-US" sz="1100" dirty="0"/>
              <a:t> 점수를 계산</a:t>
            </a:r>
            <a:r>
              <a:rPr lang="en-US" altLang="ko-KR" sz="1100" dirty="0"/>
              <a:t>, </a:t>
            </a:r>
            <a:r>
              <a:rPr lang="ko-KR" altLang="en-US" sz="1100" dirty="0"/>
              <a:t>표시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175E4C7-5D69-3443-E391-94C3D22E3636}"/>
              </a:ext>
            </a:extLst>
          </p:cNvPr>
          <p:cNvCxnSpPr>
            <a:stCxn id="10" idx="2"/>
            <a:endCxn id="19" idx="0"/>
          </p:cNvCxnSpPr>
          <p:nvPr/>
        </p:nvCxnSpPr>
        <p:spPr>
          <a:xfrm flipH="1">
            <a:off x="4718912" y="1907900"/>
            <a:ext cx="3968" cy="263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16868B7-C261-4791-80EE-2F07B4DB54DB}"/>
              </a:ext>
            </a:extLst>
          </p:cNvPr>
          <p:cNvSpPr/>
          <p:nvPr/>
        </p:nvSpPr>
        <p:spPr>
          <a:xfrm>
            <a:off x="1864586" y="1593575"/>
            <a:ext cx="60325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i++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806AE328-AACC-BC09-1738-E3C2765F96CB}"/>
              </a:ext>
            </a:extLst>
          </p:cNvPr>
          <p:cNvCxnSpPr>
            <a:stCxn id="19" idx="1"/>
            <a:endCxn id="22" idx="2"/>
          </p:cNvCxnSpPr>
          <p:nvPr/>
        </p:nvCxnSpPr>
        <p:spPr>
          <a:xfrm rot="10800000">
            <a:off x="2166212" y="1822175"/>
            <a:ext cx="704851" cy="94960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81F3BDF-F282-49B5-63F0-DAD053A9EDFE}"/>
              </a:ext>
            </a:extLst>
          </p:cNvPr>
          <p:cNvCxnSpPr>
            <a:stCxn id="22" idx="3"/>
            <a:endCxn id="10" idx="1"/>
          </p:cNvCxnSpPr>
          <p:nvPr/>
        </p:nvCxnSpPr>
        <p:spPr>
          <a:xfrm>
            <a:off x="2467836" y="1707875"/>
            <a:ext cx="67706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순서도: 판단 30">
            <a:extLst>
              <a:ext uri="{FF2B5EF4-FFF2-40B4-BE49-F238E27FC236}">
                <a16:creationId xmlns:a16="http://schemas.microsoft.com/office/drawing/2014/main" id="{CFB4BA0A-F1B2-C665-BB8A-5D18FAB537EC}"/>
              </a:ext>
            </a:extLst>
          </p:cNvPr>
          <p:cNvSpPr/>
          <p:nvPr/>
        </p:nvSpPr>
        <p:spPr>
          <a:xfrm>
            <a:off x="3534637" y="3597824"/>
            <a:ext cx="2368550" cy="57215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솔로 플레이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8A7C2D2-7885-2E05-C974-AE8C9AAEF88A}"/>
              </a:ext>
            </a:extLst>
          </p:cNvPr>
          <p:cNvSpPr/>
          <p:nvPr/>
        </p:nvSpPr>
        <p:spPr>
          <a:xfrm>
            <a:off x="698500" y="3691811"/>
            <a:ext cx="1993900" cy="384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남은 목표 히어로 </a:t>
            </a:r>
            <a:r>
              <a:rPr lang="ko-KR" altLang="en-US" sz="1100" dirty="0" err="1"/>
              <a:t>갯수</a:t>
            </a:r>
            <a:r>
              <a:rPr lang="ko-KR" altLang="en-US" sz="1100" dirty="0"/>
              <a:t> 표시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C46ABF20-8FF0-1550-F9F2-AE84ED2041FF}"/>
              </a:ext>
            </a:extLst>
          </p:cNvPr>
          <p:cNvCxnSpPr>
            <a:stCxn id="31" idx="1"/>
            <a:endCxn id="34" idx="3"/>
          </p:cNvCxnSpPr>
          <p:nvPr/>
        </p:nvCxnSpPr>
        <p:spPr>
          <a:xfrm flipH="1" flipV="1">
            <a:off x="2692400" y="3883899"/>
            <a:ext cx="84223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순서도: 수행의 시작/종료 37">
            <a:extLst>
              <a:ext uri="{FF2B5EF4-FFF2-40B4-BE49-F238E27FC236}">
                <a16:creationId xmlns:a16="http://schemas.microsoft.com/office/drawing/2014/main" id="{F5C48521-6AED-3BF1-2A05-74FD0F7FF38A}"/>
              </a:ext>
            </a:extLst>
          </p:cNvPr>
          <p:cNvSpPr/>
          <p:nvPr/>
        </p:nvSpPr>
        <p:spPr>
          <a:xfrm>
            <a:off x="4128362" y="4919309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7491BAC-7262-BEEA-0490-3F2180D85C78}"/>
              </a:ext>
            </a:extLst>
          </p:cNvPr>
          <p:cNvCxnSpPr>
            <a:stCxn id="31" idx="2"/>
            <a:endCxn id="38" idx="0"/>
          </p:cNvCxnSpPr>
          <p:nvPr/>
        </p:nvCxnSpPr>
        <p:spPr>
          <a:xfrm>
            <a:off x="4718912" y="4169975"/>
            <a:ext cx="0" cy="7493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A20088C0-508B-1CC4-277E-FE1B057B029A}"/>
              </a:ext>
            </a:extLst>
          </p:cNvPr>
          <p:cNvCxnSpPr>
            <a:stCxn id="34" idx="2"/>
            <a:endCxn id="38" idx="1"/>
          </p:cNvCxnSpPr>
          <p:nvPr/>
        </p:nvCxnSpPr>
        <p:spPr>
          <a:xfrm rot="16200000" flipH="1">
            <a:off x="2425708" y="3345728"/>
            <a:ext cx="972397" cy="243291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3EFF334B-183D-30D3-5400-92A4473E9DD4}"/>
              </a:ext>
            </a:extLst>
          </p:cNvPr>
          <p:cNvCxnSpPr>
            <a:stCxn id="10" idx="3"/>
            <a:endCxn id="31" idx="3"/>
          </p:cNvCxnSpPr>
          <p:nvPr/>
        </p:nvCxnSpPr>
        <p:spPr>
          <a:xfrm flipH="1">
            <a:off x="5903187" y="1707875"/>
            <a:ext cx="397668" cy="2176025"/>
          </a:xfrm>
          <a:prstGeom prst="bentConnector3">
            <a:avLst>
              <a:gd name="adj1" fmla="val -28902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8B4B7A0-BCA1-DE25-5522-9463C534AE59}"/>
              </a:ext>
            </a:extLst>
          </p:cNvPr>
          <p:cNvSpPr txBox="1"/>
          <p:nvPr/>
        </p:nvSpPr>
        <p:spPr>
          <a:xfrm>
            <a:off x="2890905" y="3590570"/>
            <a:ext cx="755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34AF0A0-E40C-A1DD-29B0-71E5C42428E8}"/>
              </a:ext>
            </a:extLst>
          </p:cNvPr>
          <p:cNvSpPr txBox="1"/>
          <p:nvPr/>
        </p:nvSpPr>
        <p:spPr>
          <a:xfrm>
            <a:off x="4128362" y="4311370"/>
            <a:ext cx="755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05D54EA-240E-9DC2-7BC6-770B7E68CD1C}"/>
              </a:ext>
            </a:extLst>
          </p:cNvPr>
          <p:cNvSpPr txBox="1"/>
          <p:nvPr/>
        </p:nvSpPr>
        <p:spPr>
          <a:xfrm>
            <a:off x="4128362" y="1891190"/>
            <a:ext cx="755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AF351EC-D1E0-5F08-E22C-0105F7853089}"/>
              </a:ext>
            </a:extLst>
          </p:cNvPr>
          <p:cNvSpPr txBox="1"/>
          <p:nvPr/>
        </p:nvSpPr>
        <p:spPr>
          <a:xfrm>
            <a:off x="6490058" y="1430919"/>
            <a:ext cx="755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942178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renderUi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49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61226EC2-2BC1-F888-9478-9202701CB288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8DB7367-5794-AFAB-4E2D-0239D71D4CBE}"/>
              </a:ext>
            </a:extLst>
          </p:cNvPr>
          <p:cNvSpPr/>
          <p:nvPr/>
        </p:nvSpPr>
        <p:spPr>
          <a:xfrm>
            <a:off x="2486887" y="1098550"/>
            <a:ext cx="446405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SDL_SetRenderDrawColor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(renderer, RENDER_BG_COLOR, 255);</a:t>
            </a:r>
          </a:p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SDL_RenderClear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(renderer);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4AE114D-6585-D204-68DC-85F75DE2214B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4718912" y="747767"/>
            <a:ext cx="0" cy="3507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순서도: 판단 12">
            <a:extLst>
              <a:ext uri="{FF2B5EF4-FFF2-40B4-BE49-F238E27FC236}">
                <a16:creationId xmlns:a16="http://schemas.microsoft.com/office/drawing/2014/main" id="{3A7D5F94-5450-2847-9BC3-16D2DF4EED58}"/>
              </a:ext>
            </a:extLst>
          </p:cNvPr>
          <p:cNvSpPr/>
          <p:nvPr/>
        </p:nvSpPr>
        <p:spPr>
          <a:xfrm>
            <a:off x="2445612" y="1769392"/>
            <a:ext cx="4546600" cy="40005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 &lt; ANIMATION_LINK_LIST_NUM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2F135D5-FEBA-4376-4CFD-D0E236DCC2C3}"/>
              </a:ext>
            </a:extLst>
          </p:cNvPr>
          <p:cNvCxnSpPr>
            <a:stCxn id="6" idx="2"/>
            <a:endCxn id="13" idx="0"/>
          </p:cNvCxnSpPr>
          <p:nvPr/>
        </p:nvCxnSpPr>
        <p:spPr>
          <a:xfrm>
            <a:off x="4718912" y="1555750"/>
            <a:ext cx="0" cy="213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순서도: 종속 처리 15">
            <a:extLst>
              <a:ext uri="{FF2B5EF4-FFF2-40B4-BE49-F238E27FC236}">
                <a16:creationId xmlns:a16="http://schemas.microsoft.com/office/drawing/2014/main" id="{78A46C08-F8DA-47DA-97FF-F19B4D5BE160}"/>
              </a:ext>
            </a:extLst>
          </p:cNvPr>
          <p:cNvSpPr/>
          <p:nvPr/>
        </p:nvSpPr>
        <p:spPr>
          <a:xfrm>
            <a:off x="2369412" y="2440234"/>
            <a:ext cx="4699000" cy="254000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updateAnimationLinkList(&amp;animationsList[i]);</a:t>
            </a:r>
          </a:p>
        </p:txBody>
      </p:sp>
      <p:sp>
        <p:nvSpPr>
          <p:cNvPr id="17" name="순서도: 판단 16">
            <a:extLst>
              <a:ext uri="{FF2B5EF4-FFF2-40B4-BE49-F238E27FC236}">
                <a16:creationId xmlns:a16="http://schemas.microsoft.com/office/drawing/2014/main" id="{A2C2CF69-3405-B4F0-D9A3-8C093A124DA2}"/>
              </a:ext>
            </a:extLst>
          </p:cNvPr>
          <p:cNvSpPr/>
          <p:nvPr/>
        </p:nvSpPr>
        <p:spPr>
          <a:xfrm>
            <a:off x="2369412" y="2945976"/>
            <a:ext cx="4699000" cy="42545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 == RENDER_LIST_SPRITE_ID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0A79951-0CAD-3CD6-C17D-27FBFFAD20C0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>
            <a:off x="4718912" y="2169442"/>
            <a:ext cx="0" cy="270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E169688-9F7E-B158-E4F5-843AAE684701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4718912" y="2694234"/>
            <a:ext cx="0" cy="2517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순서도: 종속 처리 24">
            <a:extLst>
              <a:ext uri="{FF2B5EF4-FFF2-40B4-BE49-F238E27FC236}">
                <a16:creationId xmlns:a16="http://schemas.microsoft.com/office/drawing/2014/main" id="{4F2B6A4E-262D-68EF-CEC9-5EB0CD41F69D}"/>
              </a:ext>
            </a:extLst>
          </p:cNvPr>
          <p:cNvSpPr/>
          <p:nvPr/>
        </p:nvSpPr>
        <p:spPr>
          <a:xfrm>
            <a:off x="3248887" y="3689350"/>
            <a:ext cx="2940050" cy="492618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renderAnimationLinkListWithSort(&amp;animationsList[i]);</a:t>
            </a:r>
          </a:p>
        </p:txBody>
      </p:sp>
      <p:sp>
        <p:nvSpPr>
          <p:cNvPr id="26" name="순서도: 종속 처리 25">
            <a:extLst>
              <a:ext uri="{FF2B5EF4-FFF2-40B4-BE49-F238E27FC236}">
                <a16:creationId xmlns:a16="http://schemas.microsoft.com/office/drawing/2014/main" id="{4BCF323D-6684-9010-917A-76FD1A2DEBD8}"/>
              </a:ext>
            </a:extLst>
          </p:cNvPr>
          <p:cNvSpPr/>
          <p:nvPr/>
        </p:nvSpPr>
        <p:spPr>
          <a:xfrm>
            <a:off x="2369412" y="4386701"/>
            <a:ext cx="4699000" cy="320059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renderAnimationLinkList(&amp;animationsList[i]);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8A4AA98-A637-6530-D1E3-BBC41845055B}"/>
              </a:ext>
            </a:extLst>
          </p:cNvPr>
          <p:cNvCxnSpPr>
            <a:stCxn id="17" idx="2"/>
            <a:endCxn id="25" idx="0"/>
          </p:cNvCxnSpPr>
          <p:nvPr/>
        </p:nvCxnSpPr>
        <p:spPr>
          <a:xfrm>
            <a:off x="4718912" y="3371426"/>
            <a:ext cx="0" cy="3179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77C100B-5BA7-2809-077B-EA5CC74A1D09}"/>
              </a:ext>
            </a:extLst>
          </p:cNvPr>
          <p:cNvSpPr txBox="1"/>
          <p:nvPr/>
        </p:nvSpPr>
        <p:spPr>
          <a:xfrm>
            <a:off x="2235200" y="2169442"/>
            <a:ext cx="1739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UI</a:t>
            </a:r>
            <a:r>
              <a:rPr lang="ko-KR" altLang="en-US" sz="1100" dirty="0">
                <a:latin typeface="+mn-ea"/>
              </a:rPr>
              <a:t>애니메이션 생성</a:t>
            </a:r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99915B1C-1D59-E0F6-4411-664BEE782660}"/>
              </a:ext>
            </a:extLst>
          </p:cNvPr>
          <p:cNvCxnSpPr>
            <a:cxnSpLocks/>
            <a:stCxn id="25" idx="1"/>
            <a:endCxn id="39" idx="2"/>
          </p:cNvCxnSpPr>
          <p:nvPr/>
        </p:nvCxnSpPr>
        <p:spPr>
          <a:xfrm rot="10800000">
            <a:off x="990601" y="2096417"/>
            <a:ext cx="2258287" cy="183924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69E5BB69-8F40-EB0C-8BFD-7CDE173F2D9C}"/>
              </a:ext>
            </a:extLst>
          </p:cNvPr>
          <p:cNvCxnSpPr>
            <a:stCxn id="17" idx="3"/>
            <a:endCxn id="26" idx="3"/>
          </p:cNvCxnSpPr>
          <p:nvPr/>
        </p:nvCxnSpPr>
        <p:spPr>
          <a:xfrm>
            <a:off x="7068412" y="3158701"/>
            <a:ext cx="12700" cy="1388030"/>
          </a:xfrm>
          <a:prstGeom prst="bentConnector3">
            <a:avLst>
              <a:gd name="adj1" fmla="val 33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CEE5F2B-CFD4-A7C4-C3FA-4F67AB9C67D2}"/>
              </a:ext>
            </a:extLst>
          </p:cNvPr>
          <p:cNvSpPr/>
          <p:nvPr/>
        </p:nvSpPr>
        <p:spPr>
          <a:xfrm>
            <a:off x="749300" y="1842417"/>
            <a:ext cx="482600" cy="25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i</a:t>
            </a:r>
            <a:r>
              <a:rPr lang="en-US" altLang="ko-KR" sz="1100" dirty="0"/>
              <a:t>++</a:t>
            </a:r>
            <a:endParaRPr lang="ko-KR" altLang="en-US" sz="1100" dirty="0"/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5576096F-257E-D13C-10A0-060785A77881}"/>
              </a:ext>
            </a:extLst>
          </p:cNvPr>
          <p:cNvCxnSpPr>
            <a:stCxn id="26" idx="1"/>
            <a:endCxn id="39" idx="2"/>
          </p:cNvCxnSpPr>
          <p:nvPr/>
        </p:nvCxnSpPr>
        <p:spPr>
          <a:xfrm rot="10800000">
            <a:off x="990600" y="2096417"/>
            <a:ext cx="1378812" cy="245031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E9818193-CFF6-5041-C23A-771714066CE8}"/>
              </a:ext>
            </a:extLst>
          </p:cNvPr>
          <p:cNvCxnSpPr>
            <a:stCxn id="39" idx="3"/>
            <a:endCxn id="13" idx="1"/>
          </p:cNvCxnSpPr>
          <p:nvPr/>
        </p:nvCxnSpPr>
        <p:spPr>
          <a:xfrm>
            <a:off x="1231900" y="1969417"/>
            <a:ext cx="12137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순서도: 수행의 시작/종료 45">
            <a:extLst>
              <a:ext uri="{FF2B5EF4-FFF2-40B4-BE49-F238E27FC236}">
                <a16:creationId xmlns:a16="http://schemas.microsoft.com/office/drawing/2014/main" id="{2BAFD09D-2966-29EE-B11F-F5250C5C656F}"/>
              </a:ext>
            </a:extLst>
          </p:cNvPr>
          <p:cNvSpPr/>
          <p:nvPr/>
        </p:nvSpPr>
        <p:spPr>
          <a:xfrm>
            <a:off x="4128362" y="5437557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95CF34FA-3B3B-C89E-ED37-5D21D7C443D6}"/>
              </a:ext>
            </a:extLst>
          </p:cNvPr>
          <p:cNvCxnSpPr>
            <a:stCxn id="13" idx="3"/>
            <a:endCxn id="46" idx="3"/>
          </p:cNvCxnSpPr>
          <p:nvPr/>
        </p:nvCxnSpPr>
        <p:spPr>
          <a:xfrm flipH="1">
            <a:off x="5309462" y="1969417"/>
            <a:ext cx="1682750" cy="3597214"/>
          </a:xfrm>
          <a:prstGeom prst="bentConnector3">
            <a:avLst>
              <a:gd name="adj1" fmla="val -7471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782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readScore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(FILE* f, Score* score)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5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15014637-2770-B325-F2F2-38D3A25D6BE0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ED5BC59-1C5F-4F93-A1B7-63DABF94253F}"/>
              </a:ext>
            </a:extLst>
          </p:cNvPr>
          <p:cNvSpPr/>
          <p:nvPr/>
        </p:nvSpPr>
        <p:spPr>
          <a:xfrm>
            <a:off x="2916305" y="1090906"/>
            <a:ext cx="3605213" cy="447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fscanf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(f, "%d %d %d %d\n", &amp;score-&gt;damage, &amp;score-&gt;stand, &amp;score-&gt;killed, &amp;score-&gt;got);</a:t>
            </a:r>
          </a:p>
        </p:txBody>
      </p:sp>
      <p:sp>
        <p:nvSpPr>
          <p:cNvPr id="10" name="순서도: 종속 처리 9">
            <a:extLst>
              <a:ext uri="{FF2B5EF4-FFF2-40B4-BE49-F238E27FC236}">
                <a16:creationId xmlns:a16="http://schemas.microsoft.com/office/drawing/2014/main" id="{07E1A767-FF45-87DE-4ABC-A82217EF80D4}"/>
              </a:ext>
            </a:extLst>
          </p:cNvPr>
          <p:cNvSpPr/>
          <p:nvPr/>
        </p:nvSpPr>
        <p:spPr>
          <a:xfrm>
            <a:off x="3709988" y="1883569"/>
            <a:ext cx="2009775" cy="300037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calcScore(score);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3E84E8E-9B92-8212-FB1B-AB584307FD39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4718912" y="747767"/>
            <a:ext cx="0" cy="3431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ED146DA-4364-3811-570C-4BA475DA35DB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flipH="1">
            <a:off x="4714876" y="1538581"/>
            <a:ext cx="4036" cy="3449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순서도: 수행의 시작/종료 14">
            <a:extLst>
              <a:ext uri="{FF2B5EF4-FFF2-40B4-BE49-F238E27FC236}">
                <a16:creationId xmlns:a16="http://schemas.microsoft.com/office/drawing/2014/main" id="{F5B27138-B0CE-44DD-7DCA-BC1320DE4B39}"/>
              </a:ext>
            </a:extLst>
          </p:cNvPr>
          <p:cNvSpPr/>
          <p:nvPr/>
        </p:nvSpPr>
        <p:spPr>
          <a:xfrm>
            <a:off x="4128361" y="2400017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B919AA1-CDEA-8678-9326-7F9A90376429}"/>
              </a:ext>
            </a:extLst>
          </p:cNvPr>
          <p:cNvCxnSpPr>
            <a:stCxn id="10" idx="2"/>
            <a:endCxn id="15" idx="0"/>
          </p:cNvCxnSpPr>
          <p:nvPr/>
        </p:nvCxnSpPr>
        <p:spPr>
          <a:xfrm>
            <a:off x="4714876" y="2183606"/>
            <a:ext cx="4035" cy="2164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353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writeScore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(FILE* f, Score* score)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6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80C6C915-6337-35DD-7129-E44D92C8B017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C02B61B-B643-F366-945E-D58AA67017FE}"/>
              </a:ext>
            </a:extLst>
          </p:cNvPr>
          <p:cNvSpPr/>
          <p:nvPr/>
        </p:nvSpPr>
        <p:spPr>
          <a:xfrm>
            <a:off x="2551974" y="1133768"/>
            <a:ext cx="4333875" cy="438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fprintf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(f, "%d %d %d %d\n", score-&gt;damage, score-&gt;stand, score-&gt;</a:t>
            </a:r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killed,score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-&gt;got);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3FCC9D4-F9FC-290C-5FD6-97C8846F52CB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4718912" y="747767"/>
            <a:ext cx="0" cy="3860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순서도: 수행의 시작/종료 12">
            <a:extLst>
              <a:ext uri="{FF2B5EF4-FFF2-40B4-BE49-F238E27FC236}">
                <a16:creationId xmlns:a16="http://schemas.microsoft.com/office/drawing/2014/main" id="{4A118DF5-53E8-683B-136B-413427285553}"/>
              </a:ext>
            </a:extLst>
          </p:cNvPr>
          <p:cNvSpPr/>
          <p:nvPr/>
        </p:nvSpPr>
        <p:spPr>
          <a:xfrm>
            <a:off x="4128361" y="1849070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F3711F2-A8D8-9E8F-3EEA-11435C991793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718911" y="1571918"/>
            <a:ext cx="1" cy="2771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21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destroyRanklist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(int n, Score** scores)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7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E6969A33-2D98-B749-43FF-0F6BC9F69B85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id="{84A94052-5E53-D867-A3C0-436330AEA613}"/>
              </a:ext>
            </a:extLst>
          </p:cNvPr>
          <p:cNvSpPr/>
          <p:nvPr/>
        </p:nvSpPr>
        <p:spPr>
          <a:xfrm>
            <a:off x="4061687" y="1615768"/>
            <a:ext cx="1314450" cy="44291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 &lt; n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B59CDA-CBEC-4FB6-78C3-EFDE69703C8D}"/>
              </a:ext>
            </a:extLst>
          </p:cNvPr>
          <p:cNvSpPr/>
          <p:nvPr/>
        </p:nvSpPr>
        <p:spPr>
          <a:xfrm>
            <a:off x="2462214" y="1710378"/>
            <a:ext cx="476250" cy="2536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i++</a:t>
            </a:r>
          </a:p>
        </p:txBody>
      </p:sp>
      <p:sp>
        <p:nvSpPr>
          <p:cNvPr id="11" name="순서도: 종속 처리 10">
            <a:extLst>
              <a:ext uri="{FF2B5EF4-FFF2-40B4-BE49-F238E27FC236}">
                <a16:creationId xmlns:a16="http://schemas.microsoft.com/office/drawing/2014/main" id="{E735056A-865E-0275-BC50-CBD879746838}"/>
              </a:ext>
            </a:extLst>
          </p:cNvPr>
          <p:cNvSpPr/>
          <p:nvPr/>
        </p:nvSpPr>
        <p:spPr>
          <a:xfrm>
            <a:off x="3399699" y="2462213"/>
            <a:ext cx="2638425" cy="238125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destroyScore(scores[i]);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ACB5015-8948-0C53-1BD3-0BB3FC410757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4718912" y="747767"/>
            <a:ext cx="0" cy="8680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E9C9634-0B2B-8653-BBA9-4741FF54A877}"/>
              </a:ext>
            </a:extLst>
          </p:cNvPr>
          <p:cNvCxnSpPr>
            <a:stCxn id="6" idx="2"/>
            <a:endCxn id="11" idx="0"/>
          </p:cNvCxnSpPr>
          <p:nvPr/>
        </p:nvCxnSpPr>
        <p:spPr>
          <a:xfrm>
            <a:off x="4718912" y="2058681"/>
            <a:ext cx="0" cy="4035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384F327E-7C9D-E1F2-E60D-181B7DB8245A}"/>
              </a:ext>
            </a:extLst>
          </p:cNvPr>
          <p:cNvCxnSpPr>
            <a:stCxn id="11" idx="1"/>
            <a:endCxn id="10" idx="2"/>
          </p:cNvCxnSpPr>
          <p:nvPr/>
        </p:nvCxnSpPr>
        <p:spPr>
          <a:xfrm rot="10800000">
            <a:off x="2700339" y="1964072"/>
            <a:ext cx="699360" cy="61720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CCAD725-F9B9-CFAD-ED22-28F3B146A6C8}"/>
              </a:ext>
            </a:extLst>
          </p:cNvPr>
          <p:cNvCxnSpPr>
            <a:stCxn id="10" idx="3"/>
            <a:endCxn id="6" idx="1"/>
          </p:cNvCxnSpPr>
          <p:nvPr/>
        </p:nvCxnSpPr>
        <p:spPr>
          <a:xfrm>
            <a:off x="2938464" y="1837225"/>
            <a:ext cx="112322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순서도: 수행의 시작/종료 23">
            <a:extLst>
              <a:ext uri="{FF2B5EF4-FFF2-40B4-BE49-F238E27FC236}">
                <a16:creationId xmlns:a16="http://schemas.microsoft.com/office/drawing/2014/main" id="{0B79CD61-FEFD-507F-49F8-2758902715FF}"/>
              </a:ext>
            </a:extLst>
          </p:cNvPr>
          <p:cNvSpPr/>
          <p:nvPr/>
        </p:nvSpPr>
        <p:spPr>
          <a:xfrm>
            <a:off x="4128362" y="3542833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F99CF921-62FE-35D3-BBF6-33929D46D2BC}"/>
              </a:ext>
            </a:extLst>
          </p:cNvPr>
          <p:cNvCxnSpPr>
            <a:stCxn id="6" idx="3"/>
            <a:endCxn id="24" idx="3"/>
          </p:cNvCxnSpPr>
          <p:nvPr/>
        </p:nvCxnSpPr>
        <p:spPr>
          <a:xfrm flipH="1">
            <a:off x="5309462" y="1837225"/>
            <a:ext cx="66675" cy="1834682"/>
          </a:xfrm>
          <a:prstGeom prst="bentConnector3">
            <a:avLst>
              <a:gd name="adj1" fmla="val -182857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B157598-210E-13A7-4D8C-4CC593CC62C6}"/>
              </a:ext>
            </a:extLst>
          </p:cNvPr>
          <p:cNvSpPr txBox="1"/>
          <p:nvPr/>
        </p:nvSpPr>
        <p:spPr>
          <a:xfrm>
            <a:off x="4143375" y="2147028"/>
            <a:ext cx="7326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365EE6-073D-B762-FF70-FE730C64A3EB}"/>
              </a:ext>
            </a:extLst>
          </p:cNvPr>
          <p:cNvSpPr txBox="1"/>
          <p:nvPr/>
        </p:nvSpPr>
        <p:spPr>
          <a:xfrm>
            <a:off x="6770984" y="2205720"/>
            <a:ext cx="7326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7397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Score**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insertScoreToRanklist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(Score* score, int* n, Score** scores)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8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AE3341D3-FB72-60C8-3ED0-351D1FDFEDF2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id="{A9C7B887-C922-4256-672F-24534723B2B5}"/>
              </a:ext>
            </a:extLst>
          </p:cNvPr>
          <p:cNvSpPr/>
          <p:nvPr/>
        </p:nvSpPr>
        <p:spPr>
          <a:xfrm>
            <a:off x="3973581" y="1090906"/>
            <a:ext cx="1490662" cy="37147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 &lt; *n</a:t>
            </a:r>
          </a:p>
        </p:txBody>
      </p:sp>
      <p:sp>
        <p:nvSpPr>
          <p:cNvPr id="10" name="순서도: 판단 9">
            <a:extLst>
              <a:ext uri="{FF2B5EF4-FFF2-40B4-BE49-F238E27FC236}">
                <a16:creationId xmlns:a16="http://schemas.microsoft.com/office/drawing/2014/main" id="{968B4441-498B-EB93-4605-AFA6FE98B640}"/>
              </a:ext>
            </a:extLst>
          </p:cNvPr>
          <p:cNvSpPr/>
          <p:nvPr/>
        </p:nvSpPr>
        <p:spPr>
          <a:xfrm>
            <a:off x="3533049" y="1691104"/>
            <a:ext cx="2371725" cy="36671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신기록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sp>
        <p:nvSpPr>
          <p:cNvPr id="11" name="순서도: 판단 10">
            <a:extLst>
              <a:ext uri="{FF2B5EF4-FFF2-40B4-BE49-F238E27FC236}">
                <a16:creationId xmlns:a16="http://schemas.microsoft.com/office/drawing/2014/main" id="{1323BD34-D36C-1937-021E-01BBB88F390E}"/>
              </a:ext>
            </a:extLst>
          </p:cNvPr>
          <p:cNvSpPr/>
          <p:nvPr/>
        </p:nvSpPr>
        <p:spPr>
          <a:xfrm>
            <a:off x="3125025" y="2303918"/>
            <a:ext cx="3187767" cy="50642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기존 랭크 리스트가 </a:t>
            </a:r>
            <a:r>
              <a:rPr lang="en-US" altLang="ko-KR" sz="1100" dirty="0"/>
              <a:t>10</a:t>
            </a:r>
            <a:r>
              <a:rPr lang="ko-KR" altLang="en-US" sz="1100" dirty="0"/>
              <a:t>개 미만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sp>
        <p:nvSpPr>
          <p:cNvPr id="12" name="순서도: 종속 처리 11">
            <a:extLst>
              <a:ext uri="{FF2B5EF4-FFF2-40B4-BE49-F238E27FC236}">
                <a16:creationId xmlns:a16="http://schemas.microsoft.com/office/drawing/2014/main" id="{E6302CBC-A82F-6413-6A7F-BDE6D2C4B0B3}"/>
              </a:ext>
            </a:extLst>
          </p:cNvPr>
          <p:cNvSpPr/>
          <p:nvPr/>
        </p:nvSpPr>
        <p:spPr>
          <a:xfrm>
            <a:off x="3459228" y="3126606"/>
            <a:ext cx="2519363" cy="194607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destroyScore</a:t>
            </a:r>
            <a:r>
              <a:rPr lang="en-US" altLang="ko-KR" sz="1100" dirty="0"/>
              <a:t>(scores[*n - 1]);</a:t>
            </a:r>
            <a:endParaRPr lang="ko-KR" altLang="en-US" sz="11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6728C04-B0BF-270F-94D7-8F1FB815D57E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4718912" y="747767"/>
            <a:ext cx="0" cy="3431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ED54CB4-2AB5-E8BD-104B-46E47C5EA6E1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4718912" y="1462381"/>
            <a:ext cx="0" cy="228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00ECBC8-5568-D611-B532-B5A9DB8FE6A5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4718909" y="2057817"/>
            <a:ext cx="3" cy="2461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E35C6F9-0ADD-4EF5-743F-F9C754F9A096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4718909" y="2810340"/>
            <a:ext cx="1" cy="3162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C7D388E-0E2D-43EE-4C30-F0BB526AD06E}"/>
              </a:ext>
            </a:extLst>
          </p:cNvPr>
          <p:cNvSpPr/>
          <p:nvPr/>
        </p:nvSpPr>
        <p:spPr>
          <a:xfrm>
            <a:off x="3545681" y="3609191"/>
            <a:ext cx="2359093" cy="425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랭크 리스트 순위를 </a:t>
            </a:r>
            <a:r>
              <a:rPr lang="ko-KR" altLang="en-US" sz="1100" dirty="0" err="1"/>
              <a:t>한칸씩</a:t>
            </a:r>
            <a:r>
              <a:rPr lang="ko-KR" altLang="en-US" sz="1100" dirty="0"/>
              <a:t> 뒤로 미루고 </a:t>
            </a:r>
            <a:r>
              <a:rPr lang="en-US" altLang="ko-KR" sz="1100" dirty="0"/>
              <a:t>1</a:t>
            </a:r>
            <a:r>
              <a:rPr lang="ko-KR" altLang="en-US" sz="1100" dirty="0"/>
              <a:t>등에 점수 추가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18B955C-298A-5240-D931-A28C28CA00B4}"/>
              </a:ext>
            </a:extLst>
          </p:cNvPr>
          <p:cNvCxnSpPr>
            <a:stCxn id="12" idx="2"/>
            <a:endCxn id="22" idx="0"/>
          </p:cNvCxnSpPr>
          <p:nvPr/>
        </p:nvCxnSpPr>
        <p:spPr>
          <a:xfrm>
            <a:off x="4718910" y="3321213"/>
            <a:ext cx="6318" cy="2879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835EE6E-C9B1-8513-FE95-3D93A6A9898A}"/>
              </a:ext>
            </a:extLst>
          </p:cNvPr>
          <p:cNvSpPr/>
          <p:nvPr/>
        </p:nvSpPr>
        <p:spPr>
          <a:xfrm>
            <a:off x="4137060" y="4853926"/>
            <a:ext cx="1176338" cy="2567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return scores;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FFF42A2-2FFB-165C-4F18-6E1184E4E651}"/>
              </a:ext>
            </a:extLst>
          </p:cNvPr>
          <p:cNvCxnSpPr>
            <a:cxnSpLocks/>
            <a:stCxn id="22" idx="2"/>
            <a:endCxn id="31" idx="0"/>
          </p:cNvCxnSpPr>
          <p:nvPr/>
        </p:nvCxnSpPr>
        <p:spPr>
          <a:xfrm>
            <a:off x="4725228" y="4035043"/>
            <a:ext cx="1" cy="3272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BB21DAA-B47F-C644-0BD2-D7B960ADF8EE}"/>
              </a:ext>
            </a:extLst>
          </p:cNvPr>
          <p:cNvSpPr/>
          <p:nvPr/>
        </p:nvSpPr>
        <p:spPr>
          <a:xfrm>
            <a:off x="4448590" y="4362248"/>
            <a:ext cx="553278" cy="1801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break</a:t>
            </a:r>
            <a:endParaRPr lang="ko-KR" altLang="en-US" sz="11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01616A2-DD9E-8D92-CCF3-98261A5A06D5}"/>
              </a:ext>
            </a:extLst>
          </p:cNvPr>
          <p:cNvCxnSpPr>
            <a:stCxn id="31" idx="2"/>
            <a:endCxn id="26" idx="0"/>
          </p:cNvCxnSpPr>
          <p:nvPr/>
        </p:nvCxnSpPr>
        <p:spPr>
          <a:xfrm>
            <a:off x="4725229" y="4542367"/>
            <a:ext cx="0" cy="3115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순서도: 수행의 시작/종료 34">
            <a:extLst>
              <a:ext uri="{FF2B5EF4-FFF2-40B4-BE49-F238E27FC236}">
                <a16:creationId xmlns:a16="http://schemas.microsoft.com/office/drawing/2014/main" id="{1392654A-B181-42AB-B38C-077542C1EE78}"/>
              </a:ext>
            </a:extLst>
          </p:cNvPr>
          <p:cNvSpPr/>
          <p:nvPr/>
        </p:nvSpPr>
        <p:spPr>
          <a:xfrm>
            <a:off x="4137060" y="5767094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4A83F71-6887-77B5-E8FA-F4EEFA281226}"/>
              </a:ext>
            </a:extLst>
          </p:cNvPr>
          <p:cNvCxnSpPr>
            <a:stCxn id="26" idx="2"/>
            <a:endCxn id="35" idx="0"/>
          </p:cNvCxnSpPr>
          <p:nvPr/>
        </p:nvCxnSpPr>
        <p:spPr>
          <a:xfrm>
            <a:off x="4725229" y="5110684"/>
            <a:ext cx="2381" cy="656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07D8BBE-D76E-FC17-7099-4C7614CA0AB5}"/>
              </a:ext>
            </a:extLst>
          </p:cNvPr>
          <p:cNvSpPr/>
          <p:nvPr/>
        </p:nvSpPr>
        <p:spPr>
          <a:xfrm>
            <a:off x="1095375" y="2399966"/>
            <a:ext cx="1790700" cy="314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새로운 리스트 생성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8F2A037-4764-423A-C234-E71D869F8891}"/>
              </a:ext>
            </a:extLst>
          </p:cNvPr>
          <p:cNvCxnSpPr>
            <a:stCxn id="11" idx="1"/>
            <a:endCxn id="47" idx="3"/>
          </p:cNvCxnSpPr>
          <p:nvPr/>
        </p:nvCxnSpPr>
        <p:spPr>
          <a:xfrm flipH="1">
            <a:off x="2886075" y="2557129"/>
            <a:ext cx="2389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BB5F6001-38E9-6F05-EE3B-D58D14E5399E}"/>
              </a:ext>
            </a:extLst>
          </p:cNvPr>
          <p:cNvCxnSpPr>
            <a:stCxn id="10" idx="3"/>
            <a:endCxn id="26" idx="3"/>
          </p:cNvCxnSpPr>
          <p:nvPr/>
        </p:nvCxnSpPr>
        <p:spPr>
          <a:xfrm flipH="1">
            <a:off x="5313398" y="1874461"/>
            <a:ext cx="591376" cy="3107844"/>
          </a:xfrm>
          <a:prstGeom prst="bentConnector3">
            <a:avLst>
              <a:gd name="adj1" fmla="val -9986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DD4A9A41-66C7-9F89-F6B8-CB2BA293642A}"/>
              </a:ext>
            </a:extLst>
          </p:cNvPr>
          <p:cNvCxnSpPr>
            <a:stCxn id="47" idx="2"/>
            <a:endCxn id="22" idx="1"/>
          </p:cNvCxnSpPr>
          <p:nvPr/>
        </p:nvCxnSpPr>
        <p:spPr>
          <a:xfrm rot="16200000" flipH="1">
            <a:off x="2214290" y="2490726"/>
            <a:ext cx="1107826" cy="155495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F89B298-754B-EECB-DE67-9AC9A01F2CE6}"/>
              </a:ext>
            </a:extLst>
          </p:cNvPr>
          <p:cNvSpPr txBox="1"/>
          <p:nvPr/>
        </p:nvSpPr>
        <p:spPr>
          <a:xfrm>
            <a:off x="4253018" y="2033930"/>
            <a:ext cx="474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YES</a:t>
            </a:r>
            <a:endParaRPr lang="ko-KR" altLang="en-US" sz="1100" dirty="0">
              <a:latin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E63CF09-F8A1-B0A8-7F41-0625BBCDAEA9}"/>
              </a:ext>
            </a:extLst>
          </p:cNvPr>
          <p:cNvSpPr txBox="1"/>
          <p:nvPr/>
        </p:nvSpPr>
        <p:spPr>
          <a:xfrm>
            <a:off x="5907257" y="1664736"/>
            <a:ext cx="474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NO</a:t>
            </a:r>
            <a:endParaRPr lang="ko-KR" altLang="en-US" sz="1100" dirty="0">
              <a:latin typeface="+mn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A235199-057E-4551-8E4F-911CB4687DED}"/>
              </a:ext>
            </a:extLst>
          </p:cNvPr>
          <p:cNvSpPr txBox="1"/>
          <p:nvPr/>
        </p:nvSpPr>
        <p:spPr>
          <a:xfrm>
            <a:off x="2895855" y="2267219"/>
            <a:ext cx="474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YES</a:t>
            </a:r>
            <a:endParaRPr lang="ko-KR" altLang="en-US" sz="1100" dirty="0">
              <a:latin typeface="+mn-ea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0191D5A-E70A-6463-DA1E-7ED52EC56999}"/>
              </a:ext>
            </a:extLst>
          </p:cNvPr>
          <p:cNvSpPr txBox="1"/>
          <p:nvPr/>
        </p:nvSpPr>
        <p:spPr>
          <a:xfrm>
            <a:off x="4838806" y="2836708"/>
            <a:ext cx="474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NO</a:t>
            </a:r>
            <a:endParaRPr lang="ko-KR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6170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writeRanklist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(const char* path, int n, Score** scores)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9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EAD9D32E-C813-83DF-5AD8-7040212EB035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순서도: 데이터 5">
            <a:extLst>
              <a:ext uri="{FF2B5EF4-FFF2-40B4-BE49-F238E27FC236}">
                <a16:creationId xmlns:a16="http://schemas.microsoft.com/office/drawing/2014/main" id="{22B36545-9CE1-BE7E-F42B-491E5573B272}"/>
              </a:ext>
            </a:extLst>
          </p:cNvPr>
          <p:cNvSpPr/>
          <p:nvPr/>
        </p:nvSpPr>
        <p:spPr>
          <a:xfrm>
            <a:off x="2874169" y="1008119"/>
            <a:ext cx="3690938" cy="192032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FILE* f = fopen(path, "w");</a:t>
            </a:r>
          </a:p>
        </p:txBody>
      </p:sp>
      <p:sp>
        <p:nvSpPr>
          <p:cNvPr id="10" name="순서도: 판단 9">
            <a:extLst>
              <a:ext uri="{FF2B5EF4-FFF2-40B4-BE49-F238E27FC236}">
                <a16:creationId xmlns:a16="http://schemas.microsoft.com/office/drawing/2014/main" id="{45B4D34D-24C3-DA33-C9E8-BC81593FC306}"/>
              </a:ext>
            </a:extLst>
          </p:cNvPr>
          <p:cNvSpPr/>
          <p:nvPr/>
        </p:nvSpPr>
        <p:spPr>
          <a:xfrm>
            <a:off x="3801518" y="1399562"/>
            <a:ext cx="1834787" cy="3810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정상 오픈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0D34557-6321-00A3-EB89-31769FE14952}"/>
              </a:ext>
            </a:extLst>
          </p:cNvPr>
          <p:cNvCxnSpPr>
            <a:stCxn id="9" idx="2"/>
            <a:endCxn id="6" idx="1"/>
          </p:cNvCxnSpPr>
          <p:nvPr/>
        </p:nvCxnSpPr>
        <p:spPr>
          <a:xfrm>
            <a:off x="4718912" y="747767"/>
            <a:ext cx="726" cy="2603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63356AA-1B6F-F456-27F7-70B67C8F277E}"/>
              </a:ext>
            </a:extLst>
          </p:cNvPr>
          <p:cNvCxnSpPr>
            <a:stCxn id="6" idx="4"/>
            <a:endCxn id="10" idx="0"/>
          </p:cNvCxnSpPr>
          <p:nvPr/>
        </p:nvCxnSpPr>
        <p:spPr>
          <a:xfrm flipH="1">
            <a:off x="4718912" y="1200151"/>
            <a:ext cx="726" cy="1994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순서도: 화면 표시 14">
            <a:extLst>
              <a:ext uri="{FF2B5EF4-FFF2-40B4-BE49-F238E27FC236}">
                <a16:creationId xmlns:a16="http://schemas.microsoft.com/office/drawing/2014/main" id="{7E9C96A7-AFCE-1F02-1B24-E0A559BD1ABD}"/>
              </a:ext>
            </a:extLst>
          </p:cNvPr>
          <p:cNvSpPr/>
          <p:nvPr/>
        </p:nvSpPr>
        <p:spPr>
          <a:xfrm>
            <a:off x="833078" y="1399562"/>
            <a:ext cx="2495550" cy="381000"/>
          </a:xfrm>
          <a:prstGeom prst="flowChartDisp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Can not create file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35DC0BF-7D6A-4CEA-E32D-8597453868B9}"/>
              </a:ext>
            </a:extLst>
          </p:cNvPr>
          <p:cNvCxnSpPr>
            <a:stCxn id="10" idx="1"/>
            <a:endCxn id="15" idx="3"/>
          </p:cNvCxnSpPr>
          <p:nvPr/>
        </p:nvCxnSpPr>
        <p:spPr>
          <a:xfrm flipH="1">
            <a:off x="3328628" y="1590062"/>
            <a:ext cx="4728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순서도: 데이터 17">
            <a:extLst>
              <a:ext uri="{FF2B5EF4-FFF2-40B4-BE49-F238E27FC236}">
                <a16:creationId xmlns:a16="http://schemas.microsoft.com/office/drawing/2014/main" id="{A35A2CD7-6358-E3E5-B037-527376E5BE58}"/>
              </a:ext>
            </a:extLst>
          </p:cNvPr>
          <p:cNvSpPr/>
          <p:nvPr/>
        </p:nvSpPr>
        <p:spPr>
          <a:xfrm>
            <a:off x="3200195" y="2044422"/>
            <a:ext cx="3037432" cy="252102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fprintf(f, "%d\n", n);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B1F3B3E-57D5-6FE8-5CDF-0CA6C43A0ABC}"/>
              </a:ext>
            </a:extLst>
          </p:cNvPr>
          <p:cNvCxnSpPr>
            <a:stCxn id="10" idx="2"/>
            <a:endCxn id="18" idx="1"/>
          </p:cNvCxnSpPr>
          <p:nvPr/>
        </p:nvCxnSpPr>
        <p:spPr>
          <a:xfrm flipH="1">
            <a:off x="4718911" y="1780562"/>
            <a:ext cx="1" cy="2638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C3AB8BB-AFA0-C37F-22E8-0DEEC3A77E7D}"/>
              </a:ext>
            </a:extLst>
          </p:cNvPr>
          <p:cNvSpPr/>
          <p:nvPr/>
        </p:nvSpPr>
        <p:spPr>
          <a:xfrm>
            <a:off x="3304268" y="2562225"/>
            <a:ext cx="2829285" cy="452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f</a:t>
            </a:r>
            <a:r>
              <a:rPr lang="ko-KR" altLang="en-US" sz="1100" dirty="0"/>
              <a:t>에 전달 받은 모든 스코어 기록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F89DFB1-6149-4B22-8468-11CA34A761AE}"/>
              </a:ext>
            </a:extLst>
          </p:cNvPr>
          <p:cNvSpPr/>
          <p:nvPr/>
        </p:nvSpPr>
        <p:spPr>
          <a:xfrm>
            <a:off x="1728428" y="1996423"/>
            <a:ext cx="704850" cy="252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return;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1C4C8D2-CC3E-FAF5-4820-64B96F08C237}"/>
              </a:ext>
            </a:extLst>
          </p:cNvPr>
          <p:cNvCxnSpPr>
            <a:stCxn id="15" idx="2"/>
            <a:endCxn id="23" idx="0"/>
          </p:cNvCxnSpPr>
          <p:nvPr/>
        </p:nvCxnSpPr>
        <p:spPr>
          <a:xfrm>
            <a:off x="2080853" y="1780562"/>
            <a:ext cx="0" cy="2158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BAC7641-6CD1-84A5-8A34-D5B571C465FC}"/>
              </a:ext>
            </a:extLst>
          </p:cNvPr>
          <p:cNvCxnSpPr>
            <a:stCxn id="18" idx="4"/>
            <a:endCxn id="22" idx="0"/>
          </p:cNvCxnSpPr>
          <p:nvPr/>
        </p:nvCxnSpPr>
        <p:spPr>
          <a:xfrm>
            <a:off x="4718911" y="2296524"/>
            <a:ext cx="0" cy="2657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순서도: 수행의 시작/종료 29">
            <a:extLst>
              <a:ext uri="{FF2B5EF4-FFF2-40B4-BE49-F238E27FC236}">
                <a16:creationId xmlns:a16="http://schemas.microsoft.com/office/drawing/2014/main" id="{6E55634C-167F-87F5-8FAC-3767D96F0A98}"/>
              </a:ext>
            </a:extLst>
          </p:cNvPr>
          <p:cNvSpPr/>
          <p:nvPr/>
        </p:nvSpPr>
        <p:spPr>
          <a:xfrm>
            <a:off x="4128360" y="3343768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DABFAC1-DE7A-C8F5-1937-09AEE6E8C233}"/>
              </a:ext>
            </a:extLst>
          </p:cNvPr>
          <p:cNvCxnSpPr>
            <a:stCxn id="22" idx="2"/>
            <a:endCxn id="30" idx="0"/>
          </p:cNvCxnSpPr>
          <p:nvPr/>
        </p:nvCxnSpPr>
        <p:spPr>
          <a:xfrm flipH="1">
            <a:off x="4718910" y="3014663"/>
            <a:ext cx="1" cy="3291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88B0CDBE-B833-7F50-090C-22590C49959B}"/>
              </a:ext>
            </a:extLst>
          </p:cNvPr>
          <p:cNvCxnSpPr>
            <a:stCxn id="23" idx="2"/>
            <a:endCxn id="30" idx="1"/>
          </p:cNvCxnSpPr>
          <p:nvPr/>
        </p:nvCxnSpPr>
        <p:spPr>
          <a:xfrm rot="16200000" flipH="1">
            <a:off x="2492448" y="1836929"/>
            <a:ext cx="1224317" cy="204750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FF27525-93AC-A30C-E467-2EC43D068E9A}"/>
              </a:ext>
            </a:extLst>
          </p:cNvPr>
          <p:cNvSpPr txBox="1"/>
          <p:nvPr/>
        </p:nvSpPr>
        <p:spPr>
          <a:xfrm>
            <a:off x="4325547" y="1757687"/>
            <a:ext cx="474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YES</a:t>
            </a:r>
            <a:endParaRPr lang="ko-KR" altLang="en-US" sz="1100" dirty="0">
              <a:latin typeface="+mn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7E501BA-A930-CB29-D74E-E766F97B4975}"/>
              </a:ext>
            </a:extLst>
          </p:cNvPr>
          <p:cNvSpPr txBox="1"/>
          <p:nvPr/>
        </p:nvSpPr>
        <p:spPr>
          <a:xfrm>
            <a:off x="3471968" y="1360676"/>
            <a:ext cx="474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NO</a:t>
            </a:r>
            <a:endParaRPr lang="ko-KR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5115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2656</Words>
  <Application>Microsoft Office PowerPoint</Application>
  <PresentationFormat>와이드스크린</PresentationFormat>
  <Paragraphs>672</Paragraphs>
  <Slides>49</Slides>
  <Notes>49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3" baseType="lpstr">
      <vt:lpstr>맑은 고딕</vt:lpstr>
      <vt:lpstr>Arial</vt:lpstr>
      <vt:lpstr>Consolas</vt:lpstr>
      <vt:lpstr>Office 테마</vt:lpstr>
      <vt:lpstr>Score* createScore()</vt:lpstr>
      <vt:lpstr>void destroyScore(Score* self)</vt:lpstr>
      <vt:lpstr>void calcScore(Score* self)</vt:lpstr>
      <vt:lpstr>void addScore(Score* a, Score* b)</vt:lpstr>
      <vt:lpstr>void readScore(FILE* f, Score* score)</vt:lpstr>
      <vt:lpstr>void writeScore(FILE* f, Score* score)</vt:lpstr>
      <vt:lpstr>void destroyRanklist(int n, Score** scores)</vt:lpstr>
      <vt:lpstr>Score** insertScoreToRanklist(Score* score, int* n, Score** scores)</vt:lpstr>
      <vt:lpstr>void writeRanklist(const char* path, int n, Score** scores)</vt:lpstr>
      <vt:lpstr>Score** readRanklist(const char* path, int* n)</vt:lpstr>
      <vt:lpstr>void updateLocalRanklist(Score* score)</vt:lpstr>
      <vt:lpstr>void pushToPositionBuffer(PositionBuffer* b, PositionBufferSlot slot)</vt:lpstr>
      <vt:lpstr>void initSprite(Sprite* model, Sprite* self, int x, int y)</vt:lpstr>
      <vt:lpstr>Sprite* createSprite(Sprite* model, int x, int y)</vt:lpstr>
      <vt:lpstr>bool init()</vt:lpstr>
      <vt:lpstr>void blacken(int duration)</vt:lpstr>
      <vt:lpstr>void blackout()</vt:lpstr>
      <vt:lpstr>void dim()</vt:lpstr>
      <vt:lpstr>void initCountDownBar()</vt:lpstr>
      <vt:lpstr>void initInfo()</vt:lpstr>
      <vt:lpstr>void initRenderer()</vt:lpstr>
      <vt:lpstr>void clearInfo()</vt:lpstr>
      <vt:lpstr>void clearRenderer()</vt:lpstr>
      <vt:lpstr>void renderCstrCenteredText(const char* str, int x, int y, double scale)</vt:lpstr>
      <vt:lpstr>void renderCstrText(const char* str, int x, int y, double scale)</vt:lpstr>
      <vt:lpstr>void renderText(const Text* text, int x, int y, double scale)</vt:lpstr>
      <vt:lpstr>SDL_Point renderCenteredText(const Text* text, int x, int y, double scale)</vt:lpstr>
      <vt:lpstr>void unsetEffect(Texture* texture)</vt:lpstr>
      <vt:lpstr>void setEffect(Texture* texture, Effect* effect)</vt:lpstr>
      <vt:lpstr>void updateAnimationOfSprite(Sprite* self)</vt:lpstr>
      <vt:lpstr>void updateAnimationOfSnake(Snake* snake)</vt:lpstr>
      <vt:lpstr>void updateAnimationOfBlock(Block* self)</vt:lpstr>
      <vt:lpstr>void clearBindInAnimationsList(Sprite* sprite, int id)</vt:lpstr>
      <vt:lpstr>void bindAnimationToSprite(Animation* ani, Sprite* sprite, bool isStrong)</vt:lpstr>
      <vt:lpstr>void updateAnimationFromBind(Animation* ani)</vt:lpstr>
      <vt:lpstr>void renderAnimation(Animation* ani)</vt:lpstr>
      <vt:lpstr>void pushAnimationToRender(int id, Animation* ani)</vt:lpstr>
      <vt:lpstr>Animation* createAndPushAnimation(LinkList* list, Texture* texture, const Effect* effect, LoopType lp, int duration, int x, int y, SDL_RendererFlip flip, double angle, At at)</vt:lpstr>
      <vt:lpstr>void updateAnimationLinkList(LinkList* list)</vt:lpstr>
      <vt:lpstr>int compareAnimationByY(const void* x, const void* y)</vt:lpstr>
      <vt:lpstr>void renderAnimationLinkList(LinkList* list)</vt:lpstr>
      <vt:lpstr>void renderAnimationLinkListWithSort(LinkList* list)</vt:lpstr>
      <vt:lpstr>void renderSnakeHp(Snake* snake)</vt:lpstr>
      <vt:lpstr>void renderHp()</vt:lpstr>
      <vt:lpstr>void renderCenteredTextBackground(Text* text, int x, int y, double scale)</vt:lpstr>
      <vt:lpstr>void renderId()</vt:lpstr>
      <vt:lpstr>void renderCountDown()</vt:lpstr>
      <vt:lpstr>void renderInfo()</vt:lpstr>
      <vt:lpstr>void renderUi()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Score* createScore()</dc:title>
  <dc:creator>dong</dc:creator>
  <cp:lastModifiedBy>dong</cp:lastModifiedBy>
  <cp:revision>1</cp:revision>
  <dcterms:created xsi:type="dcterms:W3CDTF">2022-06-30T08:38:15Z</dcterms:created>
  <dcterms:modified xsi:type="dcterms:W3CDTF">2022-06-30T08:38:22Z</dcterms:modified>
</cp:coreProperties>
</file>