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53"/>
  </p:notesMasterIdLst>
  <p:sldIdLst>
    <p:sldId id="257" r:id="rId2"/>
    <p:sldId id="259" r:id="rId3"/>
    <p:sldId id="263" r:id="rId4"/>
    <p:sldId id="268" r:id="rId5"/>
    <p:sldId id="266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6" r:id="rId23"/>
    <p:sldId id="287" r:id="rId24"/>
    <p:sldId id="288" r:id="rId25"/>
    <p:sldId id="285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56" autoAdjust="0"/>
    <p:restoredTop sz="94679"/>
  </p:normalViewPr>
  <p:slideViewPr>
    <p:cSldViewPr snapToGrid="0" snapToObjects="1">
      <p:cViewPr varScale="1">
        <p:scale>
          <a:sx n="71" d="100"/>
          <a:sy n="71" d="100"/>
        </p:scale>
        <p:origin x="36" y="45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F24FA-2DC4-7C40-9CBA-2C8CDE698C6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902DB-ADA9-BD4D-9311-FBD641C71C9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6791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8584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6371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8657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5478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148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5738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5524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919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5191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0373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9466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4828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1063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3505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72848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5559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924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9102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0413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02102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87939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7682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3654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0035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07374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71799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66880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0588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78837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89005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03433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30452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5511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8679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85105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06050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56506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16573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76984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42164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62150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90122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41823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2259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81103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24004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50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846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5745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9424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6945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506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A5280-87D8-5E41-A8CD-DC3AFD363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A18ED1-C3CF-4A4C-9A0F-528D8E200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AEE65-E26B-0B4E-86B0-93E564CA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6C25-EEA9-AE41-BF0C-4D595A1DDE8A}" type="datetime1">
              <a:rPr kumimoji="1" lang="ko-KR" altLang="en-US" smtClean="0"/>
              <a:t>2022-06-30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ED983-6D1C-E443-831F-7B8D842B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CDDA9-3A4A-1245-8301-780C94FC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347D-4BAA-7146-BA6B-190A800E2A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872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9D1D2-BC01-BB49-B224-A49AD280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756D9B-C242-E246-8C76-D1F7E1E2F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258D18-E3E1-6043-82FA-5F1BB504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0A21-DF64-9341-8798-0AF211940178}" type="datetime1">
              <a:rPr kumimoji="1" lang="ko-KR" altLang="en-US" smtClean="0"/>
              <a:t>2022-06-30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C11C7-E62F-0E44-A9D0-F3B78740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0DF66-FFB9-F44F-9355-5B2B871A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347D-4BAA-7146-BA6B-190A800E2A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309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EE69A6-EE92-C84C-BE60-33BD05781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74131C-B0F4-9548-B205-36B7482DB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69BE8-8B67-B74B-A21D-5ECFDACD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61A4-8281-6041-905E-4DCC29C4830A}" type="datetime1">
              <a:rPr kumimoji="1" lang="ko-KR" altLang="en-US" smtClean="0"/>
              <a:t>2022-06-30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61295-7CA7-E646-82E7-A4D856B1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BAA6B-9902-6948-B6FE-536758BD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347D-4BAA-7146-BA6B-190A800E2A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222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01B1C-5D25-6746-978D-3E3BA378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EA9F1-2AAE-4942-94EF-0D3EC78E1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5E39C-4B12-254A-AFA0-93D36CA3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8D0C-72AE-164E-9DDB-3D7C0A9A2B56}" type="datetime1">
              <a:rPr kumimoji="1" lang="ko-KR" altLang="en-US" smtClean="0"/>
              <a:t>2022-06-30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3A5F5-FEA5-9A41-AEE1-A436C594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63E90-C5CB-C644-A307-29686097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347D-4BAA-7146-BA6B-190A800E2A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896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A87D8-258A-7845-B834-94D62854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740ACE-1F27-9C47-9580-9E19D37E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67C5C-90FC-7847-A707-D99B9677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0A7E-4520-6044-B6AC-75B4EBFC7660}" type="datetime1">
              <a:rPr kumimoji="1" lang="ko-KR" altLang="en-US" smtClean="0"/>
              <a:t>2022-06-30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A6C16-0873-3E4D-8A90-13A21044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9064C-9410-F544-A8F7-BE5AAB05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347D-4BAA-7146-BA6B-190A800E2A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92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87264-5043-604E-BE68-128978E1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D6A4B-33B7-F249-9F90-16988AD0A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3697FD-9773-3B4F-8CC9-3F8DC9494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C2E785-6BDD-294A-AE16-39EF3602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5727-E0E4-004C-A8B5-5D7BE407CD8A}" type="datetime1">
              <a:rPr kumimoji="1" lang="ko-KR" altLang="en-US" smtClean="0"/>
              <a:t>2022-06-30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C5237B-78AB-C346-A626-1AE2F953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08CC37-1032-D64B-899C-3FDD16EF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347D-4BAA-7146-BA6B-190A800E2A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815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EB598-1B03-034E-9332-010A2F10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D6293-EF91-AB42-933A-EB0B4096B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186907-920E-3F44-A4FF-C677AB198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944EFC-5B2C-404D-9A35-99005BA9E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43EA5C-071D-C044-B041-1CA711C59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0C4A57-8D0A-0E4F-BA69-7D125DBA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1EDA-5F5C-D244-8304-6C6708063917}" type="datetime1">
              <a:rPr kumimoji="1" lang="ko-KR" altLang="en-US" smtClean="0"/>
              <a:t>2022-06-30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BD7CC8-993C-AF41-BE09-F722CDB5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0E74A0-C688-BE4D-931E-FBE53DD1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347D-4BAA-7146-BA6B-190A800E2A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243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14E23-D1F4-1441-845F-4E9F5A1E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D3CF56-33F0-C84F-BCCC-9CC9FE4A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EEFC-ABCE-3E4C-B2FA-9EC9E1662A42}" type="datetime1">
              <a:rPr kumimoji="1" lang="ko-KR" altLang="en-US" smtClean="0"/>
              <a:t>2022-06-30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EAFE9C-173A-ED43-BE6D-5B1462F5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D97A1B-A8BD-CD47-B243-A4192B74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347D-4BAA-7146-BA6B-190A800E2A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776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56D47E-BA66-CF47-A8D6-B123F469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245F-EEB7-FF4F-AC09-9A2E3B48E2E1}" type="datetime1">
              <a:rPr kumimoji="1" lang="ko-KR" altLang="en-US" smtClean="0"/>
              <a:t>2022-06-30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068972-8993-8342-88EB-3DE9B430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73DB22-1467-4644-AF1E-851B3FE5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347D-4BAA-7146-BA6B-190A800E2A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626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F65B2-78A6-ED44-ACB8-E5064B04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6294D-18B1-2F4F-A0C1-56E1B1CB4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14828-E338-614E-8948-DDE1F19F6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1340BD-1595-074B-8E27-DE511F38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3CC1-7DAA-2148-9FA3-75C65B1D9E3C}" type="datetime1">
              <a:rPr kumimoji="1" lang="ko-KR" altLang="en-US" smtClean="0"/>
              <a:t>2022-06-30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C3B587-06E1-6145-8680-F003B67D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30A5F0-FD9C-F24A-A478-079759A7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347D-4BAA-7146-BA6B-190A800E2A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307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E3822-2F91-E646-89F3-1F4E20CC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CFAB3E-0F3D-2048-A458-F37F190A1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799FBA-5038-634C-9CA4-2889436E4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C7557D-FC82-3344-BDD0-3D6BE5DB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C9B9-59F9-9647-B0BB-AC151327F631}" type="datetime1">
              <a:rPr kumimoji="1" lang="ko-KR" altLang="en-US" smtClean="0"/>
              <a:t>2022-06-30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083EDB-CCC0-BD4E-8A6D-DD320C8B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C1948-2A76-234B-A5CE-7CF21628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347D-4BAA-7146-BA6B-190A800E2A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713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E76B16-19AC-2848-BCF0-DD4CACDD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63E37B-C2F3-C04F-A1AF-78535FAC9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D891D-5610-B247-AD94-A90611E05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70E20-F3DF-0C4E-910E-74FE8E20848C}" type="datetime1">
              <a:rPr kumimoji="1" lang="ko-KR" altLang="en-US" smtClean="0"/>
              <a:t>2022-06-30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3BEA6-ECB6-574B-B84C-FC1832F7F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2B362-EF67-C64A-861C-581D5CCA0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0347D-4BAA-7146-BA6B-190A800E2A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969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226C82-F3CE-F341-9BB3-7884C1C54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kumimoji="1" lang="ko-Kore-KR" altLang="en-US" sz="7200" dirty="0"/>
              <a:t>던전</a:t>
            </a:r>
            <a:r>
              <a:rPr kumimoji="1" lang="ko-KR" altLang="en-US" sz="7200" dirty="0"/>
              <a:t> 러쉬 순서도</a:t>
            </a:r>
            <a:endParaRPr kumimoji="1" lang="ko-Kore-KR" altLang="en-US" sz="7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AE526E-E441-C34A-AEC3-9781CAF52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kumimoji="1" lang="ko-Kore-KR" altLang="en-US" sz="1500" dirty="0"/>
              <a:t>작성자</a:t>
            </a:r>
            <a:r>
              <a:rPr kumimoji="1" lang="ko-KR" altLang="en-US" sz="1500"/>
              <a:t> </a:t>
            </a:r>
            <a:r>
              <a:rPr kumimoji="1" lang="en-US" altLang="ko-KR" sz="1500" dirty="0"/>
              <a:t>:</a:t>
            </a:r>
            <a:r>
              <a:rPr kumimoji="1" lang="ko-KR" altLang="en-US" sz="1500" dirty="0"/>
              <a:t> 김동주</a:t>
            </a:r>
            <a:endParaRPr kumimoji="1" lang="en-US" altLang="ko-KR" sz="1500" dirty="0"/>
          </a:p>
          <a:p>
            <a:r>
              <a:rPr kumimoji="1" lang="ko-KR" altLang="en-US" sz="1500" dirty="0"/>
              <a:t>작성일자 </a:t>
            </a:r>
            <a:r>
              <a:rPr kumimoji="1" lang="en-US" altLang="ko-KR" sz="1500" dirty="0"/>
              <a:t>: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2022.6.30</a:t>
            </a:r>
            <a:endParaRPr kumimoji="1" lang="ko-Kore-KR" altLang="en-US" sz="1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1885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initCommonEffects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9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9EDC2202-7922-D06C-C2D0-0A45561820D3}"/>
              </a:ext>
            </a:extLst>
          </p:cNvPr>
          <p:cNvSpPr/>
          <p:nvPr/>
        </p:nvSpPr>
        <p:spPr>
          <a:xfrm>
            <a:off x="4096978" y="53595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8BC1F3-A1F3-40C9-9503-B563C55738B1}"/>
              </a:ext>
            </a:extLst>
          </p:cNvPr>
          <p:cNvSpPr/>
          <p:nvPr/>
        </p:nvSpPr>
        <p:spPr>
          <a:xfrm>
            <a:off x="2873809" y="1128274"/>
            <a:ext cx="3405187" cy="1152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initEffect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(&amp;effects[0], 30, 4, SDL_BLENDMODE_BLEND);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SDL_Color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death = {255, 255, 255, 255};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effects[0].keys[0] = death;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60FD4FD-169D-67BA-34F5-8757E8E2F09D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576403" y="770847"/>
            <a:ext cx="0" cy="357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65B688-D05E-908F-21BB-30EECE31102E}"/>
              </a:ext>
            </a:extLst>
          </p:cNvPr>
          <p:cNvSpPr/>
          <p:nvPr/>
        </p:nvSpPr>
        <p:spPr>
          <a:xfrm>
            <a:off x="2961339" y="2586615"/>
            <a:ext cx="3230126" cy="1057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initEffect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(&amp;effects[1], 30, 3, SDL_BLENDMODE_ADD);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SDL_Color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blink = {0, 0, 0, 255};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effects[1].keys[0] = blink;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DCD3AE-5011-2098-F17E-E118BDFEEA62}"/>
              </a:ext>
            </a:extLst>
          </p:cNvPr>
          <p:cNvSpPr/>
          <p:nvPr/>
        </p:nvSpPr>
        <p:spPr>
          <a:xfrm>
            <a:off x="2907145" y="3988593"/>
            <a:ext cx="3338513" cy="1052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initEffect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(&amp;effects[2], 30, 2, SDL_BLENDMODE_BLEND);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SDL_Color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vanish = {255, 255, 255, 255};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effects[2].keys[0] = vanish;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vanish.a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effects[2].keys[1] = vanish;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1DC47C8-D085-36AF-5D75-07B175ED73CB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576402" y="2281237"/>
            <a:ext cx="1" cy="305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5F53745-DBB8-8F9C-89D9-7BEB3997D731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576402" y="3643890"/>
            <a:ext cx="0" cy="344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9E3FA04A-D8F6-4A8B-A3E2-4A2019364610}"/>
              </a:ext>
            </a:extLst>
          </p:cNvPr>
          <p:cNvSpPr/>
          <p:nvPr/>
        </p:nvSpPr>
        <p:spPr>
          <a:xfrm>
            <a:off x="3985852" y="5272747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END</a:t>
            </a:r>
            <a:endParaRPr lang="ko-KR" altLang="en-US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68CBD35-ACE9-D210-5A26-1A3C6862CC71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576402" y="5041106"/>
            <a:ext cx="0" cy="231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설명선: 굽은 선(테두리 없음) 22">
            <a:extLst>
              <a:ext uri="{FF2B5EF4-FFF2-40B4-BE49-F238E27FC236}">
                <a16:creationId xmlns:a16="http://schemas.microsoft.com/office/drawing/2014/main" id="{99BF4586-420E-EB50-046D-72968429581A}"/>
              </a:ext>
            </a:extLst>
          </p:cNvPr>
          <p:cNvSpPr/>
          <p:nvPr/>
        </p:nvSpPr>
        <p:spPr>
          <a:xfrm>
            <a:off x="6438900" y="535952"/>
            <a:ext cx="1243012" cy="454648"/>
          </a:xfrm>
          <a:prstGeom prst="callout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사망 이펙트 만들기</a:t>
            </a:r>
            <a:endParaRPr lang="ko-KR" altLang="en-US" sz="1100" dirty="0"/>
          </a:p>
        </p:txBody>
      </p:sp>
      <p:sp>
        <p:nvSpPr>
          <p:cNvPr id="24" name="설명선: 선(테두리 없음) 23">
            <a:extLst>
              <a:ext uri="{FF2B5EF4-FFF2-40B4-BE49-F238E27FC236}">
                <a16:creationId xmlns:a16="http://schemas.microsoft.com/office/drawing/2014/main" id="{ECC4D201-A14E-37B9-1B2D-A65426A8BA51}"/>
              </a:ext>
            </a:extLst>
          </p:cNvPr>
          <p:cNvSpPr/>
          <p:nvPr/>
        </p:nvSpPr>
        <p:spPr>
          <a:xfrm>
            <a:off x="960546" y="2670661"/>
            <a:ext cx="1233487" cy="471487"/>
          </a:xfrm>
          <a:prstGeom prst="callout1">
            <a:avLst>
              <a:gd name="adj1" fmla="val 48043"/>
              <a:gd name="adj2" fmla="val 106339"/>
              <a:gd name="adj3" fmla="val 93308"/>
              <a:gd name="adj4" fmla="val 1520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깜빡임 이펙트 만들기</a:t>
            </a:r>
          </a:p>
        </p:txBody>
      </p:sp>
      <p:sp>
        <p:nvSpPr>
          <p:cNvPr id="29" name="설명선: 선(테두리 없음) 28">
            <a:extLst>
              <a:ext uri="{FF2B5EF4-FFF2-40B4-BE49-F238E27FC236}">
                <a16:creationId xmlns:a16="http://schemas.microsoft.com/office/drawing/2014/main" id="{7B63549A-FD13-3B50-3B90-7B896531A026}"/>
              </a:ext>
            </a:extLst>
          </p:cNvPr>
          <p:cNvSpPr/>
          <p:nvPr/>
        </p:nvSpPr>
        <p:spPr>
          <a:xfrm>
            <a:off x="6951659" y="3705802"/>
            <a:ext cx="1233487" cy="900112"/>
          </a:xfrm>
          <a:prstGeom prst="callout1">
            <a:avLst>
              <a:gd name="adj1" fmla="val 49438"/>
              <a:gd name="adj2" fmla="val 2864"/>
              <a:gd name="adj3" fmla="val 84458"/>
              <a:gd name="adj4" fmla="val -468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사라지는 이펙트 만들기</a:t>
            </a:r>
          </a:p>
        </p:txBody>
      </p:sp>
    </p:spTree>
    <p:extLst>
      <p:ext uri="{BB962C8B-B14F-4D97-AF65-F5344CB8AC3E}">
        <p14:creationId xmlns:p14="http://schemas.microsoft.com/office/powerpoint/2010/main" val="304095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initCommonSprite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(Sprite* sprite, Weapon* weapon, 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res_id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int hp)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10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7F97B244-7E37-2C21-6599-E92A955B57ED}"/>
              </a:ext>
            </a:extLst>
          </p:cNvPr>
          <p:cNvSpPr/>
          <p:nvPr/>
        </p:nvSpPr>
        <p:spPr>
          <a:xfrm>
            <a:off x="4096978" y="53595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D7B466-48C6-3906-0A94-FB4FCD820023}"/>
              </a:ext>
            </a:extLst>
          </p:cNvPr>
          <p:cNvSpPr/>
          <p:nvPr/>
        </p:nvSpPr>
        <p:spPr>
          <a:xfrm>
            <a:off x="1392672" y="1452124"/>
            <a:ext cx="6367462" cy="1246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Animation* ani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createAnimation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(&amp;textures[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res_id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], NULL, </a:t>
            </a:r>
          </a:p>
          <a:p>
            <a:endParaRPr lang="en-US" altLang="ko-KR" sz="11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LOOP_INFI,SPRITE_ANIMATION_DURATION, 0, 0, SDL_FLIP_NONE, 0,AT_BOTTOM_CENTER);</a:t>
            </a:r>
          </a:p>
          <a:p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*sprite = (Sprite){0, 0, hp, hp, weapon, ani, RIGHT, RIGHT};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11A3B69-A948-1618-018F-8F0AF8E94A82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576403" y="770847"/>
            <a:ext cx="0" cy="681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D92F4273-E3EF-D68B-4D35-25517BA44D19}"/>
              </a:ext>
            </a:extLst>
          </p:cNvPr>
          <p:cNvSpPr/>
          <p:nvPr/>
        </p:nvSpPr>
        <p:spPr>
          <a:xfrm>
            <a:off x="3985852" y="3177249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END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92F5873-5DED-41F6-FDFE-ED8180CB75F1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4576402" y="2698750"/>
            <a:ext cx="1" cy="478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설명선: 선(테두리 없음) 14">
            <a:extLst>
              <a:ext uri="{FF2B5EF4-FFF2-40B4-BE49-F238E27FC236}">
                <a16:creationId xmlns:a16="http://schemas.microsoft.com/office/drawing/2014/main" id="{F7C34545-E53C-6D7F-16AD-C088B2760DEA}"/>
              </a:ext>
            </a:extLst>
          </p:cNvPr>
          <p:cNvSpPr/>
          <p:nvPr/>
        </p:nvSpPr>
        <p:spPr>
          <a:xfrm>
            <a:off x="6562725" y="832879"/>
            <a:ext cx="1374775" cy="447675"/>
          </a:xfrm>
          <a:prstGeom prst="callout1">
            <a:avLst>
              <a:gd name="adj1" fmla="val 49601"/>
              <a:gd name="adj2" fmla="val -2387"/>
              <a:gd name="adj3" fmla="val 112500"/>
              <a:gd name="adj4" fmla="val -38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스프라이트</a:t>
            </a:r>
            <a:r>
              <a:rPr lang="ko-KR" altLang="en-US" sz="1100" dirty="0"/>
              <a:t> 정보 입력</a:t>
            </a:r>
            <a:r>
              <a:rPr lang="en-US" altLang="ko-KR" sz="1100" dirty="0"/>
              <a:t>,</a:t>
            </a:r>
            <a:r>
              <a:rPr lang="ko-KR" altLang="en-US" sz="110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96467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initCommonSprites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11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2AE5E7E3-E7A0-90BF-13BB-EB0327061E87}"/>
              </a:ext>
            </a:extLst>
          </p:cNvPr>
          <p:cNvSpPr/>
          <p:nvPr/>
        </p:nvSpPr>
        <p:spPr>
          <a:xfrm>
            <a:off x="4096978" y="53595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DFD8AE-E626-00BC-D369-DC0B53299BCC}"/>
              </a:ext>
            </a:extLst>
          </p:cNvPr>
          <p:cNvSpPr/>
          <p:nvPr/>
        </p:nvSpPr>
        <p:spPr>
          <a:xfrm>
            <a:off x="833122" y="1724622"/>
            <a:ext cx="7500938" cy="1100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initCommonSprite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commonSprites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[SPRITE_KNIGHT], &amp;weapons[WEAPON_SWORD], RES_KNIGHT_M, 150);</a:t>
            </a:r>
          </a:p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initCommonSprite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commonSprites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[SPRITE_ELF], &amp;weapons[WEAPON_ARROW],RES_ELF_M, 100);</a:t>
            </a:r>
          </a:p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initCommonSprite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commonSprites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[SPRITE_WIZZARD], &amp;weapons[WEAPON_FIREBALL],RES_WIZZARD_M, 95);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algn="ctr"/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en-US" altLang="ko-KR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05839AB-8BE8-D7D9-F889-5412A569526B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576403" y="770847"/>
            <a:ext cx="7188" cy="953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9B3647F4-FAEF-1AEF-8BCB-4792CE9414FC}"/>
              </a:ext>
            </a:extLst>
          </p:cNvPr>
          <p:cNvSpPr/>
          <p:nvPr/>
        </p:nvSpPr>
        <p:spPr>
          <a:xfrm>
            <a:off x="3985853" y="3177249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END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50EA973-3F3E-9969-0792-8FC0AC400406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4576403" y="2824760"/>
            <a:ext cx="7188" cy="352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설명선: 선(테두리 없음) 15">
            <a:extLst>
              <a:ext uri="{FF2B5EF4-FFF2-40B4-BE49-F238E27FC236}">
                <a16:creationId xmlns:a16="http://schemas.microsoft.com/office/drawing/2014/main" id="{EDD1C25F-A4E8-0892-441F-282C0AC28CE1}"/>
              </a:ext>
            </a:extLst>
          </p:cNvPr>
          <p:cNvSpPr/>
          <p:nvPr/>
        </p:nvSpPr>
        <p:spPr>
          <a:xfrm>
            <a:off x="6997510" y="998867"/>
            <a:ext cx="1289240" cy="459171"/>
          </a:xfrm>
          <a:prstGeom prst="callout1">
            <a:avLst>
              <a:gd name="adj1" fmla="val 55052"/>
              <a:gd name="adj2" fmla="val -9177"/>
              <a:gd name="adj3" fmla="val 116649"/>
              <a:gd name="adj4" fmla="val -353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게임에 사용될 </a:t>
            </a:r>
            <a:r>
              <a:rPr lang="ko-KR" altLang="en-US" sz="1100" dirty="0" err="1"/>
              <a:t>몹과</a:t>
            </a:r>
            <a:r>
              <a:rPr lang="ko-KR" altLang="en-US" sz="1100" dirty="0"/>
              <a:t> 히어로 생성 </a:t>
            </a:r>
          </a:p>
        </p:txBody>
      </p:sp>
    </p:spTree>
    <p:extLst>
      <p:ext uri="{BB962C8B-B14F-4D97-AF65-F5344CB8AC3E}">
        <p14:creationId xmlns:p14="http://schemas.microsoft.com/office/powerpoint/2010/main" val="366832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initWeapon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(Weapon* self, 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birthTextureId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deathTextureId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flyTextureId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12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F8E7C47C-1D81-386D-A77B-531F70EB3FDD}"/>
              </a:ext>
            </a:extLst>
          </p:cNvPr>
          <p:cNvSpPr/>
          <p:nvPr/>
        </p:nvSpPr>
        <p:spPr>
          <a:xfrm>
            <a:off x="4096978" y="53595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0A10BEA-4582-BF40-982D-B10FA9C642D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4576403" y="770847"/>
            <a:ext cx="0" cy="1148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591AB273-62D1-4CE9-9A48-7DF559683DA6}"/>
              </a:ext>
            </a:extLst>
          </p:cNvPr>
          <p:cNvSpPr/>
          <p:nvPr/>
        </p:nvSpPr>
        <p:spPr>
          <a:xfrm>
            <a:off x="2823803" y="1919290"/>
            <a:ext cx="3505200" cy="4191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birthTextureId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!= -1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407CEC-99E2-0523-C57A-A926B33DA785}"/>
              </a:ext>
            </a:extLst>
          </p:cNvPr>
          <p:cNvSpPr/>
          <p:nvPr/>
        </p:nvSpPr>
        <p:spPr>
          <a:xfrm>
            <a:off x="428625" y="1919290"/>
            <a:ext cx="1585913" cy="419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birthAni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createAnimation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(…)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9E926B0-6D80-AD73-A9F3-AC305857DF26}"/>
              </a:ext>
            </a:extLst>
          </p:cNvPr>
          <p:cNvCxnSpPr>
            <a:stCxn id="12" idx="1"/>
            <a:endCxn id="16" idx="3"/>
          </p:cNvCxnSpPr>
          <p:nvPr/>
        </p:nvCxnSpPr>
        <p:spPr>
          <a:xfrm flipH="1">
            <a:off x="2014538" y="2128840"/>
            <a:ext cx="8092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17661B49-9389-A80B-E5BC-BB7B0BFF2FD1}"/>
              </a:ext>
            </a:extLst>
          </p:cNvPr>
          <p:cNvSpPr/>
          <p:nvPr/>
        </p:nvSpPr>
        <p:spPr>
          <a:xfrm>
            <a:off x="2823803" y="2790534"/>
            <a:ext cx="3505200" cy="4191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deathTextureId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!= -1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6DE2137-1555-A032-6627-5E622E612D71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>
            <a:off x="4576403" y="2338390"/>
            <a:ext cx="0" cy="452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843685-F018-0C8A-27A3-64B476EE5DE0}"/>
              </a:ext>
            </a:extLst>
          </p:cNvPr>
          <p:cNvSpPr/>
          <p:nvPr/>
        </p:nvSpPr>
        <p:spPr>
          <a:xfrm>
            <a:off x="7208772" y="2777165"/>
            <a:ext cx="1504950" cy="457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deathAni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createAnimation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(…)</a:t>
            </a:r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6768EB5F-094F-C26A-55E8-800161086E5D}"/>
              </a:ext>
            </a:extLst>
          </p:cNvPr>
          <p:cNvSpPr/>
          <p:nvPr/>
        </p:nvSpPr>
        <p:spPr>
          <a:xfrm>
            <a:off x="2961340" y="3600451"/>
            <a:ext cx="3230126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flyTextureId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!= -1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70E2A68-22BA-FE02-DC38-B1302AD2D2DE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4576403" y="3209634"/>
            <a:ext cx="0" cy="390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34E960-6F70-D0DA-6ED4-BDEC296768A0}"/>
              </a:ext>
            </a:extLst>
          </p:cNvPr>
          <p:cNvSpPr/>
          <p:nvPr/>
        </p:nvSpPr>
        <p:spPr>
          <a:xfrm>
            <a:off x="428625" y="3598071"/>
            <a:ext cx="1514475" cy="381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flyAni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createAnimation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(…)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1B026DA-3F13-39D0-B19C-0F7D5D5A6475}"/>
              </a:ext>
            </a:extLst>
          </p:cNvPr>
          <p:cNvCxnSpPr>
            <a:stCxn id="24" idx="1"/>
            <a:endCxn id="27" idx="3"/>
          </p:cNvCxnSpPr>
          <p:nvPr/>
        </p:nvCxnSpPr>
        <p:spPr>
          <a:xfrm flipH="1" flipV="1">
            <a:off x="1943100" y="3788572"/>
            <a:ext cx="1018240" cy="2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B96E6EC-67BA-1696-4743-22D2D4DCBB70}"/>
              </a:ext>
            </a:extLst>
          </p:cNvPr>
          <p:cNvCxnSpPr>
            <a:stCxn id="19" idx="3"/>
            <a:endCxn id="23" idx="1"/>
          </p:cNvCxnSpPr>
          <p:nvPr/>
        </p:nvCxnSpPr>
        <p:spPr>
          <a:xfrm>
            <a:off x="6329003" y="3000084"/>
            <a:ext cx="879769" cy="5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9C6506-705C-2A1D-F237-6546AFDDAA72}"/>
              </a:ext>
            </a:extLst>
          </p:cNvPr>
          <p:cNvSpPr/>
          <p:nvPr/>
        </p:nvSpPr>
        <p:spPr>
          <a:xfrm>
            <a:off x="2399940" y="4519639"/>
            <a:ext cx="4352925" cy="409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*self = (Weapon){WEAPON_SWORD_POINT, 32 * 2, 40, 10, 60, 6,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birthAni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deathAni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flyAni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-1, AUDIO_CLAW_HIT};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CE65DAC-74AE-50C4-D88D-64C4A9075244}"/>
              </a:ext>
            </a:extLst>
          </p:cNvPr>
          <p:cNvCxnSpPr>
            <a:stCxn id="24" idx="2"/>
            <a:endCxn id="32" idx="0"/>
          </p:cNvCxnSpPr>
          <p:nvPr/>
        </p:nvCxnSpPr>
        <p:spPr>
          <a:xfrm>
            <a:off x="4576403" y="3981451"/>
            <a:ext cx="0" cy="53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556A2745-6B4E-C242-CAA4-CD9B4D84675E}"/>
              </a:ext>
            </a:extLst>
          </p:cNvPr>
          <p:cNvSpPr/>
          <p:nvPr/>
        </p:nvSpPr>
        <p:spPr>
          <a:xfrm>
            <a:off x="3985852" y="5481035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END</a:t>
            </a:r>
            <a:endParaRPr lang="ko-KR" altLang="en-US" sz="11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2FD9602-3C6E-A659-D099-118B400AE3E2}"/>
              </a:ext>
            </a:extLst>
          </p:cNvPr>
          <p:cNvCxnSpPr>
            <a:stCxn id="32" idx="2"/>
            <a:endCxn id="36" idx="0"/>
          </p:cNvCxnSpPr>
          <p:nvPr/>
        </p:nvCxnSpPr>
        <p:spPr>
          <a:xfrm flipH="1">
            <a:off x="4576402" y="4929213"/>
            <a:ext cx="1" cy="551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525A8AD-9289-02EA-C499-CA8FF257353B}"/>
              </a:ext>
            </a:extLst>
          </p:cNvPr>
          <p:cNvCxnSpPr>
            <a:stCxn id="16" idx="2"/>
            <a:endCxn id="19" idx="1"/>
          </p:cNvCxnSpPr>
          <p:nvPr/>
        </p:nvCxnSpPr>
        <p:spPr>
          <a:xfrm rot="16200000" flipH="1">
            <a:off x="1691845" y="1868126"/>
            <a:ext cx="661694" cy="16022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62D298C0-36D1-7E48-F7C9-CC777D78D152}"/>
              </a:ext>
            </a:extLst>
          </p:cNvPr>
          <p:cNvCxnSpPr>
            <a:stCxn id="23" idx="2"/>
            <a:endCxn id="24" idx="3"/>
          </p:cNvCxnSpPr>
          <p:nvPr/>
        </p:nvCxnSpPr>
        <p:spPr>
          <a:xfrm rot="5400000">
            <a:off x="6798065" y="2627769"/>
            <a:ext cx="556584" cy="17697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D15832C-D24B-1EB7-DC65-05B1961D4D44}"/>
              </a:ext>
            </a:extLst>
          </p:cNvPr>
          <p:cNvCxnSpPr>
            <a:stCxn id="27" idx="2"/>
            <a:endCxn id="32" idx="1"/>
          </p:cNvCxnSpPr>
          <p:nvPr/>
        </p:nvCxnSpPr>
        <p:spPr>
          <a:xfrm rot="16200000" flipH="1">
            <a:off x="1420224" y="3744710"/>
            <a:ext cx="745354" cy="121407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F824281-584F-8E98-01E0-B6847BF24518}"/>
              </a:ext>
            </a:extLst>
          </p:cNvPr>
          <p:cNvSpPr txBox="1"/>
          <p:nvPr/>
        </p:nvSpPr>
        <p:spPr>
          <a:xfrm>
            <a:off x="2216001" y="1867229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3D6AEE-7258-F57C-C351-89B0C564ECA3}"/>
              </a:ext>
            </a:extLst>
          </p:cNvPr>
          <p:cNvSpPr txBox="1"/>
          <p:nvPr/>
        </p:nvSpPr>
        <p:spPr>
          <a:xfrm>
            <a:off x="2230731" y="3492596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EE086E-00CC-645E-0342-BD1C5572AE97}"/>
              </a:ext>
            </a:extLst>
          </p:cNvPr>
          <p:cNvSpPr txBox="1"/>
          <p:nvPr/>
        </p:nvSpPr>
        <p:spPr>
          <a:xfrm>
            <a:off x="6418158" y="2708601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D70F51-D00F-BA5B-B4AF-EA982701E2DF}"/>
              </a:ext>
            </a:extLst>
          </p:cNvPr>
          <p:cNvSpPr txBox="1"/>
          <p:nvPr/>
        </p:nvSpPr>
        <p:spPr>
          <a:xfrm>
            <a:off x="4096978" y="2407626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10EDA1-AAFB-29EF-8C14-4159752423B4}"/>
              </a:ext>
            </a:extLst>
          </p:cNvPr>
          <p:cNvSpPr txBox="1"/>
          <p:nvPr/>
        </p:nvSpPr>
        <p:spPr>
          <a:xfrm>
            <a:off x="4054701" y="3287210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D47806-FDE5-9462-3AF5-E2BED4C08C41}"/>
              </a:ext>
            </a:extLst>
          </p:cNvPr>
          <p:cNvSpPr txBox="1"/>
          <p:nvPr/>
        </p:nvSpPr>
        <p:spPr>
          <a:xfrm>
            <a:off x="4080998" y="4149310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0" name="설명선: 선(테두리 없음) 9">
            <a:extLst>
              <a:ext uri="{FF2B5EF4-FFF2-40B4-BE49-F238E27FC236}">
                <a16:creationId xmlns:a16="http://schemas.microsoft.com/office/drawing/2014/main" id="{CA103CA6-3CA3-C533-5C6E-6E1271DEB961}"/>
              </a:ext>
            </a:extLst>
          </p:cNvPr>
          <p:cNvSpPr/>
          <p:nvPr/>
        </p:nvSpPr>
        <p:spPr>
          <a:xfrm>
            <a:off x="5886634" y="1381102"/>
            <a:ext cx="1545399" cy="490541"/>
          </a:xfrm>
          <a:prstGeom prst="callout1">
            <a:avLst>
              <a:gd name="adj1" fmla="val 54672"/>
              <a:gd name="adj2" fmla="val -9394"/>
              <a:gd name="adj3" fmla="val 112500"/>
              <a:gd name="adj4" fmla="val -38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생성</a:t>
            </a:r>
            <a:r>
              <a:rPr lang="en-US" altLang="ko-KR" sz="1100" dirty="0"/>
              <a:t>,</a:t>
            </a:r>
            <a:r>
              <a:rPr lang="ko-KR" altLang="en-US" sz="1100" dirty="0"/>
              <a:t>죽음</a:t>
            </a:r>
            <a:r>
              <a:rPr lang="en-US" altLang="ko-KR" sz="1100" dirty="0"/>
              <a:t>,</a:t>
            </a:r>
            <a:r>
              <a:rPr lang="ko-KR" altLang="en-US" sz="1100" dirty="0"/>
              <a:t>투사체 </a:t>
            </a:r>
            <a:r>
              <a:rPr lang="ko-KR" altLang="en-US" sz="1100" dirty="0" err="1"/>
              <a:t>텍스쳐가</a:t>
            </a:r>
            <a:r>
              <a:rPr lang="ko-KR" altLang="en-US" sz="1100" dirty="0"/>
              <a:t> 필요한 무기의 경우</a:t>
            </a:r>
          </a:p>
        </p:txBody>
      </p:sp>
    </p:spTree>
    <p:extLst>
      <p:ext uri="{BB962C8B-B14F-4D97-AF65-F5344CB8AC3E}">
        <p14:creationId xmlns:p14="http://schemas.microsoft.com/office/powerpoint/2010/main" val="394280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initWeapons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13</a:t>
            </a:fld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C00BE3-18E0-52CE-C40E-6A2C7FAEA011}"/>
              </a:ext>
            </a:extLst>
          </p:cNvPr>
          <p:cNvSpPr/>
          <p:nvPr/>
        </p:nvSpPr>
        <p:spPr>
          <a:xfrm>
            <a:off x="2047515" y="2547216"/>
            <a:ext cx="5057775" cy="185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initWeapon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(now = &amp;weapons[WEAPON_SWORD], -1,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RES_SwordFx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-1);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now-&gt;damage = 30;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now-&gt;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shootRange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32 * 3;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now-&gt;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deathAni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-&gt;scaled = false;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now-&gt;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deathAni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-&gt;angle = -1;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now-&gt;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deathAudio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AUDIO_SWORD_HIT;</a:t>
            </a:r>
          </a:p>
          <a:p>
            <a:pPr algn="ctr"/>
            <a:r>
              <a:rPr lang="en-US" altLang="ko-KR" sz="11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.</a:t>
            </a:r>
          </a:p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algn="ctr"/>
            <a:r>
              <a:rPr lang="en-US" altLang="ko-KR" sz="11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.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413CEF5F-4507-0225-E36B-A47C30290717}"/>
              </a:ext>
            </a:extLst>
          </p:cNvPr>
          <p:cNvSpPr/>
          <p:nvPr/>
        </p:nvSpPr>
        <p:spPr>
          <a:xfrm>
            <a:off x="4096978" y="53595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66D006D-A790-935E-3BCF-E04B2EEBA224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576403" y="770847"/>
            <a:ext cx="0" cy="1776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962B629-4DC9-4C91-7177-1EA421569D94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4576402" y="4404591"/>
            <a:ext cx="1" cy="1076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5A26887F-58D8-468D-C802-5C60F5694F65}"/>
              </a:ext>
            </a:extLst>
          </p:cNvPr>
          <p:cNvSpPr/>
          <p:nvPr/>
        </p:nvSpPr>
        <p:spPr>
          <a:xfrm>
            <a:off x="3985852" y="5481035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END</a:t>
            </a:r>
            <a:endParaRPr lang="ko-KR" altLang="en-US" sz="1100" dirty="0"/>
          </a:p>
        </p:txBody>
      </p:sp>
      <p:sp>
        <p:nvSpPr>
          <p:cNvPr id="20" name="설명선: 선(테두리 없음) 19">
            <a:extLst>
              <a:ext uri="{FF2B5EF4-FFF2-40B4-BE49-F238E27FC236}">
                <a16:creationId xmlns:a16="http://schemas.microsoft.com/office/drawing/2014/main" id="{55A44C2F-2F73-7A80-6144-2DCB87FD0893}"/>
              </a:ext>
            </a:extLst>
          </p:cNvPr>
          <p:cNvSpPr/>
          <p:nvPr/>
        </p:nvSpPr>
        <p:spPr>
          <a:xfrm>
            <a:off x="6186446" y="1470772"/>
            <a:ext cx="1719263" cy="781489"/>
          </a:xfrm>
          <a:prstGeom prst="callout1">
            <a:avLst>
              <a:gd name="adj1" fmla="val 48002"/>
              <a:gd name="adj2" fmla="val -7225"/>
              <a:gd name="adj3" fmla="val 112500"/>
              <a:gd name="adj4" fmla="val -38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게임에 사용될 무기 생성</a:t>
            </a:r>
          </a:p>
        </p:txBody>
      </p:sp>
    </p:spTree>
    <p:extLst>
      <p:ext uri="{BB962C8B-B14F-4D97-AF65-F5344CB8AC3E}">
        <p14:creationId xmlns:p14="http://schemas.microsoft.com/office/powerpoint/2010/main" val="38541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bool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moveCursor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optsNum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14</a:t>
            </a:fld>
            <a:endParaRPr kumimoji="1" lang="ko-Kore-KR" altLang="en-US" dirty="0"/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166DED93-9038-1AA0-C2F9-A89BA033A554}"/>
              </a:ext>
            </a:extLst>
          </p:cNvPr>
          <p:cNvSpPr/>
          <p:nvPr/>
        </p:nvSpPr>
        <p:spPr>
          <a:xfrm>
            <a:off x="3144905" y="1085410"/>
            <a:ext cx="2852738" cy="41910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SDL_PollEvent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(&amp;e)</a:t>
            </a:r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D683A1A8-BA36-B4D0-2D25-BAA3745436B9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8CABDB4-F637-D6D8-701E-F8438E23A8A0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571274" y="758202"/>
            <a:ext cx="0" cy="327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FEF6EE82-FC8F-0BFC-2695-F74BE7801583}"/>
              </a:ext>
            </a:extLst>
          </p:cNvPr>
          <p:cNvSpPr/>
          <p:nvPr/>
        </p:nvSpPr>
        <p:spPr>
          <a:xfrm>
            <a:off x="2923449" y="1686807"/>
            <a:ext cx="3295650" cy="3216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e.type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== SDL_QUIT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D1A4A9-BF46-52B7-87C2-1503E2288D34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4571274" y="1504511"/>
            <a:ext cx="0" cy="182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962110-9DC9-28C8-9A80-2275C38FCFE5}"/>
              </a:ext>
            </a:extLst>
          </p:cNvPr>
          <p:cNvSpPr txBox="1"/>
          <p:nvPr/>
        </p:nvSpPr>
        <p:spPr>
          <a:xfrm>
            <a:off x="2629184" y="1036550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7AD270-73DB-6FD9-A4C6-5F539B786BF7}"/>
              </a:ext>
            </a:extLst>
          </p:cNvPr>
          <p:cNvSpPr txBox="1"/>
          <p:nvPr/>
        </p:nvSpPr>
        <p:spPr>
          <a:xfrm>
            <a:off x="4049601" y="1447064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D9A0D8CF-A9DA-A2FA-DD42-BC83B95B7A94}"/>
              </a:ext>
            </a:extLst>
          </p:cNvPr>
          <p:cNvSpPr/>
          <p:nvPr/>
        </p:nvSpPr>
        <p:spPr>
          <a:xfrm>
            <a:off x="3122927" y="2267334"/>
            <a:ext cx="2896696" cy="5143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e.type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== SDL_KEYDOWN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3D1B525-3C29-49E7-CFA0-54DC38BE94F3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4571274" y="2008492"/>
            <a:ext cx="1" cy="258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2259FD0-94FE-5ADD-05A2-4C426FEC57F5}"/>
              </a:ext>
            </a:extLst>
          </p:cNvPr>
          <p:cNvSpPr txBox="1"/>
          <p:nvPr/>
        </p:nvSpPr>
        <p:spPr>
          <a:xfrm>
            <a:off x="2656044" y="1574512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24708D-125C-DE9A-6C3D-97492C435B9A}"/>
              </a:ext>
            </a:extLst>
          </p:cNvPr>
          <p:cNvSpPr/>
          <p:nvPr/>
        </p:nvSpPr>
        <p:spPr>
          <a:xfrm>
            <a:off x="3846239" y="3591635"/>
            <a:ext cx="1462088" cy="214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switch 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keyValue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B549DAA-36EA-1962-054B-11D58B360649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flipH="1">
            <a:off x="4571274" y="2781679"/>
            <a:ext cx="1" cy="357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E7FD829-FF13-17FB-4734-7E1CBAD48010}"/>
              </a:ext>
            </a:extLst>
          </p:cNvPr>
          <p:cNvSpPr txBox="1"/>
          <p:nvPr/>
        </p:nvSpPr>
        <p:spPr>
          <a:xfrm>
            <a:off x="4091849" y="2013987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11AFE33-A421-4A39-A3BC-CF2F41F873CC}"/>
              </a:ext>
            </a:extLst>
          </p:cNvPr>
          <p:cNvSpPr txBox="1"/>
          <p:nvPr/>
        </p:nvSpPr>
        <p:spPr>
          <a:xfrm>
            <a:off x="2803269" y="2266458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3" name="설명선: 선(테두리 없음) 82">
            <a:extLst>
              <a:ext uri="{FF2B5EF4-FFF2-40B4-BE49-F238E27FC236}">
                <a16:creationId xmlns:a16="http://schemas.microsoft.com/office/drawing/2014/main" id="{332DE6F7-8E4B-1E00-73A6-F12A1E5D40AD}"/>
              </a:ext>
            </a:extLst>
          </p:cNvPr>
          <p:cNvSpPr/>
          <p:nvPr/>
        </p:nvSpPr>
        <p:spPr>
          <a:xfrm>
            <a:off x="6271545" y="2702372"/>
            <a:ext cx="1074354" cy="514346"/>
          </a:xfrm>
          <a:prstGeom prst="callout1">
            <a:avLst>
              <a:gd name="adj1" fmla="val 56713"/>
              <a:gd name="adj2" fmla="val -8114"/>
              <a:gd name="adj3" fmla="val 71759"/>
              <a:gd name="adj4" fmla="val -822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메뉴 선택 키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0CA4070-2588-48B9-45DD-8E06022BBC3C}"/>
              </a:ext>
            </a:extLst>
          </p:cNvPr>
          <p:cNvSpPr txBox="1"/>
          <p:nvPr/>
        </p:nvSpPr>
        <p:spPr>
          <a:xfrm>
            <a:off x="4126940" y="2702372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0" name="설명선: 선(테두리 없음) 49">
            <a:extLst>
              <a:ext uri="{FF2B5EF4-FFF2-40B4-BE49-F238E27FC236}">
                <a16:creationId xmlns:a16="http://schemas.microsoft.com/office/drawing/2014/main" id="{1166F90B-AAE8-8A85-BE9B-4EA5A54EE9A6}"/>
              </a:ext>
            </a:extLst>
          </p:cNvPr>
          <p:cNvSpPr/>
          <p:nvPr/>
        </p:nvSpPr>
        <p:spPr>
          <a:xfrm>
            <a:off x="6751940" y="2106557"/>
            <a:ext cx="1114057" cy="262425"/>
          </a:xfrm>
          <a:prstGeom prst="callout1">
            <a:avLst>
              <a:gd name="adj1" fmla="val 18750"/>
              <a:gd name="adj2" fmla="val -8333"/>
              <a:gd name="adj3" fmla="val 87093"/>
              <a:gd name="adj4" fmla="val -104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키보드 입력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5C5DFB-F1D5-B5F2-A2CB-40AFE6AFE8FE}"/>
              </a:ext>
            </a:extLst>
          </p:cNvPr>
          <p:cNvSpPr/>
          <p:nvPr/>
        </p:nvSpPr>
        <p:spPr>
          <a:xfrm>
            <a:off x="829906" y="1549118"/>
            <a:ext cx="1816992" cy="602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quit = true;</a:t>
            </a:r>
          </a:p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cursorPos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optsNum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return quit;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52CE2A-8CA5-DE61-0EFB-73D2FDC68DA1}"/>
              </a:ext>
            </a:extLst>
          </p:cNvPr>
          <p:cNvCxnSpPr>
            <a:stCxn id="15" idx="1"/>
            <a:endCxn id="18" idx="3"/>
          </p:cNvCxnSpPr>
          <p:nvPr/>
        </p:nvCxnSpPr>
        <p:spPr>
          <a:xfrm flipH="1">
            <a:off x="2646898" y="1847650"/>
            <a:ext cx="276551" cy="2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C9B73D-EF4A-9AA8-7EA2-4C875C04710A}"/>
              </a:ext>
            </a:extLst>
          </p:cNvPr>
          <p:cNvSpPr/>
          <p:nvPr/>
        </p:nvSpPr>
        <p:spPr>
          <a:xfrm>
            <a:off x="3253093" y="3139389"/>
            <a:ext cx="2636361" cy="240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keyValue = e.key.keysym.sym;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D48899C-D226-58C2-EA80-2588D7576B59}"/>
              </a:ext>
            </a:extLst>
          </p:cNvPr>
          <p:cNvCxnSpPr>
            <a:stCxn id="28" idx="2"/>
            <a:endCxn id="31" idx="0"/>
          </p:cNvCxnSpPr>
          <p:nvPr/>
        </p:nvCxnSpPr>
        <p:spPr>
          <a:xfrm>
            <a:off x="4571274" y="3379933"/>
            <a:ext cx="6009" cy="211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순서도: 판단 48">
            <a:extLst>
              <a:ext uri="{FF2B5EF4-FFF2-40B4-BE49-F238E27FC236}">
                <a16:creationId xmlns:a16="http://schemas.microsoft.com/office/drawing/2014/main" id="{9ACF4382-ECD3-1484-E91B-1A05E2A92C39}"/>
              </a:ext>
            </a:extLst>
          </p:cNvPr>
          <p:cNvSpPr/>
          <p:nvPr/>
        </p:nvSpPr>
        <p:spPr>
          <a:xfrm>
            <a:off x="231775" y="4054787"/>
            <a:ext cx="1517650" cy="4254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case SDLK_UP:</a:t>
            </a:r>
          </a:p>
        </p:txBody>
      </p:sp>
      <p:sp>
        <p:nvSpPr>
          <p:cNvPr id="51" name="순서도: 판단 50">
            <a:extLst>
              <a:ext uri="{FF2B5EF4-FFF2-40B4-BE49-F238E27FC236}">
                <a16:creationId xmlns:a16="http://schemas.microsoft.com/office/drawing/2014/main" id="{07067D3E-EA06-5D8B-91F1-D964ACEFA696}"/>
              </a:ext>
            </a:extLst>
          </p:cNvPr>
          <p:cNvSpPr/>
          <p:nvPr/>
        </p:nvSpPr>
        <p:spPr>
          <a:xfrm>
            <a:off x="2010894" y="4058193"/>
            <a:ext cx="1775360" cy="3429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case SDLK_DOWN:</a:t>
            </a:r>
          </a:p>
        </p:txBody>
      </p:sp>
      <p:sp>
        <p:nvSpPr>
          <p:cNvPr id="52" name="순서도: 판단 51">
            <a:extLst>
              <a:ext uri="{FF2B5EF4-FFF2-40B4-BE49-F238E27FC236}">
                <a16:creationId xmlns:a16="http://schemas.microsoft.com/office/drawing/2014/main" id="{57CEA253-E6E0-687C-AF8C-55887F9D1433}"/>
              </a:ext>
            </a:extLst>
          </p:cNvPr>
          <p:cNvSpPr/>
          <p:nvPr/>
        </p:nvSpPr>
        <p:spPr>
          <a:xfrm>
            <a:off x="4331562" y="4058193"/>
            <a:ext cx="2063750" cy="4254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case SDLK_RETURN:</a:t>
            </a:r>
          </a:p>
        </p:txBody>
      </p:sp>
      <p:sp>
        <p:nvSpPr>
          <p:cNvPr id="53" name="순서도: 판단 52">
            <a:extLst>
              <a:ext uri="{FF2B5EF4-FFF2-40B4-BE49-F238E27FC236}">
                <a16:creationId xmlns:a16="http://schemas.microsoft.com/office/drawing/2014/main" id="{8C5ED129-EF04-5B09-FCC3-34BB27BE2426}"/>
              </a:ext>
            </a:extLst>
          </p:cNvPr>
          <p:cNvSpPr/>
          <p:nvPr/>
        </p:nvSpPr>
        <p:spPr>
          <a:xfrm>
            <a:off x="6690851" y="4045433"/>
            <a:ext cx="2063750" cy="47544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case SDLK_ESCAPE:</a:t>
            </a:r>
          </a:p>
        </p:txBody>
      </p:sp>
      <p:sp>
        <p:nvSpPr>
          <p:cNvPr id="54" name="순서도: 종속 처리 53">
            <a:extLst>
              <a:ext uri="{FF2B5EF4-FFF2-40B4-BE49-F238E27FC236}">
                <a16:creationId xmlns:a16="http://schemas.microsoft.com/office/drawing/2014/main" id="{D3E5B1C9-6742-4B83-218C-E7A8417A74DB}"/>
              </a:ext>
            </a:extLst>
          </p:cNvPr>
          <p:cNvSpPr/>
          <p:nvPr/>
        </p:nvSpPr>
        <p:spPr>
          <a:xfrm>
            <a:off x="157521" y="5041977"/>
            <a:ext cx="1674345" cy="22225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playAudio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(..);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62E7BD-9514-B7F3-B8E4-8BB96E38BDB2}"/>
              </a:ext>
            </a:extLst>
          </p:cNvPr>
          <p:cNvSpPr/>
          <p:nvPr/>
        </p:nvSpPr>
        <p:spPr>
          <a:xfrm>
            <a:off x="404767" y="4677722"/>
            <a:ext cx="1162050" cy="180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cursorPos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--;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2B95C75-4B85-F5E4-AB6E-A9CCB9407B7C}"/>
              </a:ext>
            </a:extLst>
          </p:cNvPr>
          <p:cNvSpPr/>
          <p:nvPr/>
        </p:nvSpPr>
        <p:spPr>
          <a:xfrm>
            <a:off x="680369" y="5448118"/>
            <a:ext cx="628650" cy="221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break;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33798A1-BD31-699B-E898-0104D16FA1BB}"/>
              </a:ext>
            </a:extLst>
          </p:cNvPr>
          <p:cNvSpPr/>
          <p:nvPr/>
        </p:nvSpPr>
        <p:spPr>
          <a:xfrm>
            <a:off x="2317549" y="4604134"/>
            <a:ext cx="1162050" cy="180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cursorPos</a:t>
            </a:r>
            <a:r>
              <a:rPr lang="en-US" altLang="ko-KR" sz="11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7" name="순서도: 종속 처리 66">
            <a:extLst>
              <a:ext uri="{FF2B5EF4-FFF2-40B4-BE49-F238E27FC236}">
                <a16:creationId xmlns:a16="http://schemas.microsoft.com/office/drawing/2014/main" id="{7F513234-9AB4-AB46-9966-60EBD972C1E3}"/>
              </a:ext>
            </a:extLst>
          </p:cNvPr>
          <p:cNvSpPr/>
          <p:nvPr/>
        </p:nvSpPr>
        <p:spPr>
          <a:xfrm>
            <a:off x="2067524" y="4932841"/>
            <a:ext cx="1674345" cy="22225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playAudio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(..);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3882535-D363-5D13-9C90-501FEAF0EF8F}"/>
              </a:ext>
            </a:extLst>
          </p:cNvPr>
          <p:cNvSpPr/>
          <p:nvPr/>
        </p:nvSpPr>
        <p:spPr>
          <a:xfrm>
            <a:off x="2590372" y="5314986"/>
            <a:ext cx="628650" cy="221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break;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79B986A-F1CB-2500-F20D-F190505F9800}"/>
              </a:ext>
            </a:extLst>
          </p:cNvPr>
          <p:cNvSpPr/>
          <p:nvPr/>
        </p:nvSpPr>
        <p:spPr>
          <a:xfrm>
            <a:off x="4839916" y="4642367"/>
            <a:ext cx="1049538" cy="186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quit = true;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9B5E026-AE91-00EF-8C66-398525DFF4FE}"/>
              </a:ext>
            </a:extLst>
          </p:cNvPr>
          <p:cNvSpPr/>
          <p:nvPr/>
        </p:nvSpPr>
        <p:spPr>
          <a:xfrm>
            <a:off x="5050360" y="4975834"/>
            <a:ext cx="628650" cy="221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break;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B56C58-D6ED-5B8F-7BF6-B404DCF50382}"/>
              </a:ext>
            </a:extLst>
          </p:cNvPr>
          <p:cNvSpPr/>
          <p:nvPr/>
        </p:nvSpPr>
        <p:spPr>
          <a:xfrm>
            <a:off x="6888776" y="4734766"/>
            <a:ext cx="1667895" cy="18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cursorPos = optsNum;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D4B58A3-AD2A-BD9B-67E9-8928DB178357}"/>
              </a:ext>
            </a:extLst>
          </p:cNvPr>
          <p:cNvSpPr/>
          <p:nvPr/>
        </p:nvSpPr>
        <p:spPr>
          <a:xfrm>
            <a:off x="7174374" y="5467276"/>
            <a:ext cx="1096697" cy="179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quit;</a:t>
            </a:r>
          </a:p>
        </p:txBody>
      </p:sp>
      <p:sp>
        <p:nvSpPr>
          <p:cNvPr id="60" name="순서도: 종속 처리 59">
            <a:extLst>
              <a:ext uri="{FF2B5EF4-FFF2-40B4-BE49-F238E27FC236}">
                <a16:creationId xmlns:a16="http://schemas.microsoft.com/office/drawing/2014/main" id="{16BB0051-7061-0D03-4F28-F97034B1A583}"/>
              </a:ext>
            </a:extLst>
          </p:cNvPr>
          <p:cNvSpPr/>
          <p:nvPr/>
        </p:nvSpPr>
        <p:spPr>
          <a:xfrm>
            <a:off x="6355713" y="5076870"/>
            <a:ext cx="2734023" cy="232636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playAudio(AUDIO_BUTTON1);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4568954-4D89-FDD6-2DFF-932872343CEE}"/>
              </a:ext>
            </a:extLst>
          </p:cNvPr>
          <p:cNvCxnSpPr>
            <a:stCxn id="52" idx="2"/>
            <a:endCxn id="57" idx="0"/>
          </p:cNvCxnSpPr>
          <p:nvPr/>
        </p:nvCxnSpPr>
        <p:spPr>
          <a:xfrm>
            <a:off x="5363437" y="4483643"/>
            <a:ext cx="1248" cy="158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1882A01-3791-ADD7-0473-98B0E481D475}"/>
              </a:ext>
            </a:extLst>
          </p:cNvPr>
          <p:cNvCxnSpPr>
            <a:stCxn id="57" idx="2"/>
            <a:endCxn id="69" idx="0"/>
          </p:cNvCxnSpPr>
          <p:nvPr/>
        </p:nvCxnSpPr>
        <p:spPr>
          <a:xfrm>
            <a:off x="5364685" y="4829348"/>
            <a:ext cx="0" cy="146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40A4B8B-F68E-29AE-1984-BF92453D69DC}"/>
              </a:ext>
            </a:extLst>
          </p:cNvPr>
          <p:cNvCxnSpPr>
            <a:stCxn id="51" idx="2"/>
            <a:endCxn id="66" idx="0"/>
          </p:cNvCxnSpPr>
          <p:nvPr/>
        </p:nvCxnSpPr>
        <p:spPr>
          <a:xfrm>
            <a:off x="2898574" y="4401093"/>
            <a:ext cx="0" cy="203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3DE93F4-9943-8C17-EFC3-B6B6FED071EB}"/>
              </a:ext>
            </a:extLst>
          </p:cNvPr>
          <p:cNvCxnSpPr>
            <a:stCxn id="66" idx="2"/>
            <a:endCxn id="67" idx="0"/>
          </p:cNvCxnSpPr>
          <p:nvPr/>
        </p:nvCxnSpPr>
        <p:spPr>
          <a:xfrm>
            <a:off x="2898574" y="4784498"/>
            <a:ext cx="6123" cy="148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9D751E0-D390-4F79-8D9D-1937B6751B7C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>
            <a:off x="2904697" y="5155091"/>
            <a:ext cx="0" cy="159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7B60903-222A-3676-1EF3-7EBE2E74CA4F}"/>
              </a:ext>
            </a:extLst>
          </p:cNvPr>
          <p:cNvCxnSpPr>
            <a:stCxn id="49" idx="2"/>
            <a:endCxn id="55" idx="0"/>
          </p:cNvCxnSpPr>
          <p:nvPr/>
        </p:nvCxnSpPr>
        <p:spPr>
          <a:xfrm flipH="1">
            <a:off x="985792" y="4480237"/>
            <a:ext cx="4808" cy="197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9127B959-7531-BD79-A178-C78B05FF8E59}"/>
              </a:ext>
            </a:extLst>
          </p:cNvPr>
          <p:cNvCxnSpPr>
            <a:stCxn id="55" idx="2"/>
            <a:endCxn id="54" idx="0"/>
          </p:cNvCxnSpPr>
          <p:nvPr/>
        </p:nvCxnSpPr>
        <p:spPr>
          <a:xfrm>
            <a:off x="985792" y="4858086"/>
            <a:ext cx="8902" cy="183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8573FED-5DB6-7F93-396A-E1379E0C8245}"/>
              </a:ext>
            </a:extLst>
          </p:cNvPr>
          <p:cNvCxnSpPr>
            <a:stCxn id="54" idx="2"/>
            <a:endCxn id="56" idx="0"/>
          </p:cNvCxnSpPr>
          <p:nvPr/>
        </p:nvCxnSpPr>
        <p:spPr>
          <a:xfrm>
            <a:off x="994694" y="5264227"/>
            <a:ext cx="0" cy="183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D757440-66BD-0A69-0AEB-7980E399023F}"/>
              </a:ext>
            </a:extLst>
          </p:cNvPr>
          <p:cNvCxnSpPr>
            <a:stCxn id="53" idx="2"/>
            <a:endCxn id="58" idx="0"/>
          </p:cNvCxnSpPr>
          <p:nvPr/>
        </p:nvCxnSpPr>
        <p:spPr>
          <a:xfrm flipH="1">
            <a:off x="7722724" y="4520879"/>
            <a:ext cx="2" cy="213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EC4B384-AF77-93D5-B7A1-9EC525A3FD3F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>
            <a:off x="7722724" y="4923930"/>
            <a:ext cx="1" cy="152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C320ADD-3FFE-9B42-0373-7D09104732C1}"/>
              </a:ext>
            </a:extLst>
          </p:cNvPr>
          <p:cNvCxnSpPr>
            <a:stCxn id="60" idx="2"/>
            <a:endCxn id="59" idx="0"/>
          </p:cNvCxnSpPr>
          <p:nvPr/>
        </p:nvCxnSpPr>
        <p:spPr>
          <a:xfrm flipH="1">
            <a:off x="7722723" y="5309506"/>
            <a:ext cx="2" cy="157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BFAF43B8-FDCB-1E26-A0CA-2661B3A78DB5}"/>
              </a:ext>
            </a:extLst>
          </p:cNvPr>
          <p:cNvCxnSpPr>
            <a:stCxn id="31" idx="2"/>
            <a:endCxn id="49" idx="0"/>
          </p:cNvCxnSpPr>
          <p:nvPr/>
        </p:nvCxnSpPr>
        <p:spPr>
          <a:xfrm rot="5400000">
            <a:off x="2659780" y="2137284"/>
            <a:ext cx="248324" cy="358668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5DD63C4-22BE-7B44-E9EA-5BA6E84B2F7D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rot="5400000">
            <a:off x="3612064" y="3092974"/>
            <a:ext cx="251730" cy="167870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74FAF0D7-34FF-9032-EE44-CEDFD44CC45E}"/>
              </a:ext>
            </a:extLst>
          </p:cNvPr>
          <p:cNvCxnSpPr>
            <a:stCxn id="31" idx="2"/>
            <a:endCxn id="52" idx="0"/>
          </p:cNvCxnSpPr>
          <p:nvPr/>
        </p:nvCxnSpPr>
        <p:spPr>
          <a:xfrm rot="16200000" flipH="1">
            <a:off x="4844495" y="3539251"/>
            <a:ext cx="251730" cy="7861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14BBEE5A-CCD5-04BD-DEEB-10DE3BF974A2}"/>
              </a:ext>
            </a:extLst>
          </p:cNvPr>
          <p:cNvCxnSpPr>
            <a:stCxn id="31" idx="2"/>
            <a:endCxn id="53" idx="0"/>
          </p:cNvCxnSpPr>
          <p:nvPr/>
        </p:nvCxnSpPr>
        <p:spPr>
          <a:xfrm rot="16200000" flipH="1">
            <a:off x="6030519" y="2353226"/>
            <a:ext cx="238970" cy="314544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C545568-77D7-7E57-2B3C-7CAF6F63AE4F}"/>
              </a:ext>
            </a:extLst>
          </p:cNvPr>
          <p:cNvSpPr/>
          <p:nvPr/>
        </p:nvSpPr>
        <p:spPr>
          <a:xfrm>
            <a:off x="3426052" y="5458948"/>
            <a:ext cx="2290442" cy="584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cursorPos += optsNum;</a:t>
            </a:r>
          </a:p>
          <a:p>
            <a:r>
              <a:rPr lang="pt-BR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cursorPos %= optsNum;</a:t>
            </a:r>
          </a:p>
          <a:p>
            <a:r>
              <a:rPr lang="pt-BR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return quit;</a:t>
            </a:r>
          </a:p>
        </p:txBody>
      </p:sp>
      <p:sp>
        <p:nvSpPr>
          <p:cNvPr id="121" name="순서도: 수행의 시작/종료 120">
            <a:extLst>
              <a:ext uri="{FF2B5EF4-FFF2-40B4-BE49-F238E27FC236}">
                <a16:creationId xmlns:a16="http://schemas.microsoft.com/office/drawing/2014/main" id="{AE4B9F59-B646-10B9-F4F0-406A5790F2D0}"/>
              </a:ext>
            </a:extLst>
          </p:cNvPr>
          <p:cNvSpPr/>
          <p:nvPr/>
        </p:nvSpPr>
        <p:spPr>
          <a:xfrm>
            <a:off x="3980725" y="6172145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END</a:t>
            </a:r>
            <a:endParaRPr lang="ko-KR" altLang="en-US" sz="1100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56BC1CB-278B-7BE0-33D8-8CF4001F6F86}"/>
              </a:ext>
            </a:extLst>
          </p:cNvPr>
          <p:cNvCxnSpPr>
            <a:stCxn id="120" idx="2"/>
            <a:endCxn id="121" idx="0"/>
          </p:cNvCxnSpPr>
          <p:nvPr/>
        </p:nvCxnSpPr>
        <p:spPr>
          <a:xfrm>
            <a:off x="4571273" y="6043121"/>
            <a:ext cx="2" cy="129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47BBE911-DF32-C2EF-4EE7-C7B05974AA17}"/>
              </a:ext>
            </a:extLst>
          </p:cNvPr>
          <p:cNvCxnSpPr>
            <a:stCxn id="56" idx="2"/>
            <a:endCxn id="120" idx="1"/>
          </p:cNvCxnSpPr>
          <p:nvPr/>
        </p:nvCxnSpPr>
        <p:spPr>
          <a:xfrm rot="16200000" flipH="1">
            <a:off x="2169418" y="4494400"/>
            <a:ext cx="81911" cy="24313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9C92B8B9-FBEE-C310-4C3F-4DAC3ED1C2A6}"/>
              </a:ext>
            </a:extLst>
          </p:cNvPr>
          <p:cNvCxnSpPr>
            <a:stCxn id="68" idx="2"/>
            <a:endCxn id="120" idx="1"/>
          </p:cNvCxnSpPr>
          <p:nvPr/>
        </p:nvCxnSpPr>
        <p:spPr>
          <a:xfrm rot="16200000" flipH="1">
            <a:off x="3057853" y="5382835"/>
            <a:ext cx="215043" cy="5213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33A85287-FA40-9053-1C33-4DF39D5726CB}"/>
              </a:ext>
            </a:extLst>
          </p:cNvPr>
          <p:cNvCxnSpPr>
            <a:stCxn id="59" idx="2"/>
            <a:endCxn id="121" idx="3"/>
          </p:cNvCxnSpPr>
          <p:nvPr/>
        </p:nvCxnSpPr>
        <p:spPr>
          <a:xfrm rot="5400000">
            <a:off x="6115192" y="4693687"/>
            <a:ext cx="654165" cy="25608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2D501A3E-432A-EEDE-580A-4DA223BDCA35}"/>
              </a:ext>
            </a:extLst>
          </p:cNvPr>
          <p:cNvCxnSpPr>
            <a:stCxn id="69" idx="2"/>
            <a:endCxn id="120" idx="0"/>
          </p:cNvCxnSpPr>
          <p:nvPr/>
        </p:nvCxnSpPr>
        <p:spPr>
          <a:xfrm rot="5400000">
            <a:off x="4836925" y="4931188"/>
            <a:ext cx="262108" cy="79341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06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chooseOptions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optionsNum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Text** options)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15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5E8D17B7-18B2-F1DE-6FEA-C3088DACBE12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300DF8F0-249D-C54D-7253-B491DE2B7AE4}"/>
              </a:ext>
            </a:extLst>
          </p:cNvPr>
          <p:cNvSpPr/>
          <p:nvPr/>
        </p:nvSpPr>
        <p:spPr>
          <a:xfrm>
            <a:off x="2456724" y="922380"/>
            <a:ext cx="4229099" cy="41203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Snake* player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createSnake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(...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appendSpriteToSnake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…)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637CBC-AF6F-A4C6-844A-CEEB35BC0D3F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571274" y="758202"/>
            <a:ext cx="0" cy="164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C562EFE2-7255-0F9D-E999-45C7F144C63C}"/>
              </a:ext>
            </a:extLst>
          </p:cNvPr>
          <p:cNvSpPr/>
          <p:nvPr/>
        </p:nvSpPr>
        <p:spPr>
          <a:xfrm>
            <a:off x="3502091" y="1710654"/>
            <a:ext cx="2138363" cy="42386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moveCursor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optionsNum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B99C7F-C099-5A63-2102-E54F0310E3BA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 flipH="1">
            <a:off x="4571273" y="1334417"/>
            <a:ext cx="1" cy="376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9D974C-0562-55B2-342C-E6DB7F14B8F1}"/>
              </a:ext>
            </a:extLst>
          </p:cNvPr>
          <p:cNvSpPr/>
          <p:nvPr/>
        </p:nvSpPr>
        <p:spPr>
          <a:xfrm>
            <a:off x="2677008" y="2379469"/>
            <a:ext cx="3788528" cy="5143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Sprite* sprite = player-&gt;sprites-&gt;head-&gt;element;</a:t>
            </a:r>
          </a:p>
          <a:p>
            <a:pPr algn="ctr"/>
            <a:r>
              <a:rPr lang="en-US" altLang="ko-KR" sz="11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.</a:t>
            </a:r>
          </a:p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D8DB530-39F3-C017-EC3F-1AA16D9582CF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 flipH="1">
            <a:off x="4571272" y="2134516"/>
            <a:ext cx="1" cy="244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순서도: 종속 처리 23">
            <a:extLst>
              <a:ext uri="{FF2B5EF4-FFF2-40B4-BE49-F238E27FC236}">
                <a16:creationId xmlns:a16="http://schemas.microsoft.com/office/drawing/2014/main" id="{6C9C764A-D7E9-70A6-CB53-48B84E652426}"/>
              </a:ext>
            </a:extLst>
          </p:cNvPr>
          <p:cNvSpPr/>
          <p:nvPr/>
        </p:nvSpPr>
        <p:spPr>
          <a:xfrm>
            <a:off x="2845234" y="3138771"/>
            <a:ext cx="3462337" cy="37623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updateAnimationOfSprite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(sprite);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renderUi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BA6450-BF92-B5C8-84AF-82B59C7C5C44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>
            <a:off x="4571272" y="2893818"/>
            <a:ext cx="5131" cy="244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설명선: 선(테두리 없음) 28">
            <a:extLst>
              <a:ext uri="{FF2B5EF4-FFF2-40B4-BE49-F238E27FC236}">
                <a16:creationId xmlns:a16="http://schemas.microsoft.com/office/drawing/2014/main" id="{236EF517-5FD6-1F4B-700A-7339425A1FD6}"/>
              </a:ext>
            </a:extLst>
          </p:cNvPr>
          <p:cNvSpPr/>
          <p:nvPr/>
        </p:nvSpPr>
        <p:spPr>
          <a:xfrm>
            <a:off x="6869710" y="2716052"/>
            <a:ext cx="1876581" cy="696192"/>
          </a:xfrm>
          <a:prstGeom prst="callout1">
            <a:avLst>
              <a:gd name="adj1" fmla="val 52215"/>
              <a:gd name="adj2" fmla="val 3043"/>
              <a:gd name="adj3" fmla="val 73103"/>
              <a:gd name="adj4" fmla="val -246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메뉴 선택에 사용될 기사 </a:t>
            </a:r>
            <a:r>
              <a:rPr lang="ko-KR" altLang="en-US" sz="1100" dirty="0" err="1"/>
              <a:t>스프라이트</a:t>
            </a:r>
            <a:r>
              <a:rPr lang="ko-KR" altLang="en-US" sz="1100" dirty="0"/>
              <a:t> 생성</a:t>
            </a:r>
            <a:r>
              <a:rPr lang="en-US" altLang="ko-KR" sz="1100" dirty="0"/>
              <a:t>,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에 그리기</a:t>
            </a:r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369341BD-EEE5-318B-6269-B8D042A346D2}"/>
              </a:ext>
            </a:extLst>
          </p:cNvPr>
          <p:cNvSpPr/>
          <p:nvPr/>
        </p:nvSpPr>
        <p:spPr>
          <a:xfrm>
            <a:off x="3237565" y="3759961"/>
            <a:ext cx="2677676" cy="37623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optionsNum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12665E8-E0DA-2203-A45D-2B8A82E7B170}"/>
              </a:ext>
            </a:extLst>
          </p:cNvPr>
          <p:cNvCxnSpPr>
            <a:stCxn id="24" idx="2"/>
            <a:endCxn id="30" idx="0"/>
          </p:cNvCxnSpPr>
          <p:nvPr/>
        </p:nvCxnSpPr>
        <p:spPr>
          <a:xfrm>
            <a:off x="4576403" y="3515008"/>
            <a:ext cx="0" cy="244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순서도: 종속 처리 32">
            <a:extLst>
              <a:ext uri="{FF2B5EF4-FFF2-40B4-BE49-F238E27FC236}">
                <a16:creationId xmlns:a16="http://schemas.microsoft.com/office/drawing/2014/main" id="{AF3FA018-A4E5-237C-D47B-19DB4812203E}"/>
              </a:ext>
            </a:extLst>
          </p:cNvPr>
          <p:cNvSpPr/>
          <p:nvPr/>
        </p:nvSpPr>
        <p:spPr>
          <a:xfrm>
            <a:off x="3237565" y="4310437"/>
            <a:ext cx="2677676" cy="17145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renderCenteredText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(…)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03027AC-057B-76C0-E21B-03231152BDDA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>
            <a:off x="4576403" y="4136198"/>
            <a:ext cx="0" cy="174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84D6AE23-7B62-5987-6DC7-EC60F687F4A2}"/>
              </a:ext>
            </a:extLst>
          </p:cNvPr>
          <p:cNvCxnSpPr>
            <a:cxnSpLocks/>
            <a:stCxn id="33" idx="1"/>
            <a:endCxn id="41" idx="2"/>
          </p:cNvCxnSpPr>
          <p:nvPr/>
        </p:nvCxnSpPr>
        <p:spPr>
          <a:xfrm rot="10800000">
            <a:off x="2707739" y="4062380"/>
            <a:ext cx="529826" cy="3337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6AECA5-0508-7EE2-6CB6-0F7B9AF3A011}"/>
              </a:ext>
            </a:extLst>
          </p:cNvPr>
          <p:cNvSpPr/>
          <p:nvPr/>
        </p:nvSpPr>
        <p:spPr>
          <a:xfrm>
            <a:off x="2495808" y="3833779"/>
            <a:ext cx="423862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i</a:t>
            </a:r>
            <a:r>
              <a:rPr lang="en-US" altLang="ko-KR" sz="1100" dirty="0"/>
              <a:t>++</a:t>
            </a:r>
            <a:endParaRPr lang="ko-KR" altLang="en-US" sz="11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AC11F17-49C1-F1DB-D012-BCA23E355904}"/>
              </a:ext>
            </a:extLst>
          </p:cNvPr>
          <p:cNvCxnSpPr>
            <a:stCxn id="41" idx="3"/>
            <a:endCxn id="30" idx="1"/>
          </p:cNvCxnSpPr>
          <p:nvPr/>
        </p:nvCxnSpPr>
        <p:spPr>
          <a:xfrm>
            <a:off x="2919670" y="3948079"/>
            <a:ext cx="3178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A5B6897-D327-D4E4-94B0-05175D15C3FB}"/>
              </a:ext>
            </a:extLst>
          </p:cNvPr>
          <p:cNvSpPr/>
          <p:nvPr/>
        </p:nvSpPr>
        <p:spPr>
          <a:xfrm>
            <a:off x="3450071" y="4686674"/>
            <a:ext cx="2252663" cy="385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SDL_RenderPresent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(renderer);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renderFrames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++;</a:t>
            </a: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814204CD-4A00-2C9F-7590-CA6F61132F72}"/>
              </a:ext>
            </a:extLst>
          </p:cNvPr>
          <p:cNvCxnSpPr>
            <a:stCxn id="52" idx="1"/>
            <a:endCxn id="18" idx="1"/>
          </p:cNvCxnSpPr>
          <p:nvPr/>
        </p:nvCxnSpPr>
        <p:spPr>
          <a:xfrm rot="10800000" flipH="1">
            <a:off x="3450071" y="1922585"/>
            <a:ext cx="52020" cy="2956970"/>
          </a:xfrm>
          <a:prstGeom prst="bentConnector3">
            <a:avLst>
              <a:gd name="adj1" fmla="val -327753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F24A17E-5A7A-235F-4608-2DF1E6029A81}"/>
              </a:ext>
            </a:extLst>
          </p:cNvPr>
          <p:cNvCxnSpPr>
            <a:stCxn id="30" idx="3"/>
            <a:endCxn id="52" idx="3"/>
          </p:cNvCxnSpPr>
          <p:nvPr/>
        </p:nvCxnSpPr>
        <p:spPr>
          <a:xfrm flipH="1">
            <a:off x="5702734" y="3948080"/>
            <a:ext cx="212507" cy="931475"/>
          </a:xfrm>
          <a:prstGeom prst="bentConnector3">
            <a:avLst>
              <a:gd name="adj1" fmla="val -1075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순서도: 종속 처리 59">
            <a:extLst>
              <a:ext uri="{FF2B5EF4-FFF2-40B4-BE49-F238E27FC236}">
                <a16:creationId xmlns:a16="http://schemas.microsoft.com/office/drawing/2014/main" id="{FF1C85B6-54B2-C878-62BE-CCB51B6656EC}"/>
              </a:ext>
            </a:extLst>
          </p:cNvPr>
          <p:cNvSpPr/>
          <p:nvPr/>
        </p:nvSpPr>
        <p:spPr>
          <a:xfrm>
            <a:off x="1030006" y="5192942"/>
            <a:ext cx="7082532" cy="514349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playAudio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(AUDIO_BUTTON1);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destroySnake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(player);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destroyAnimationsByLinkList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animationsList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[RENDER_LIST_SPRITE_ID]);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9F4BED55-E183-F522-194A-85174EFDB3E5}"/>
              </a:ext>
            </a:extLst>
          </p:cNvPr>
          <p:cNvCxnSpPr>
            <a:stCxn id="18" idx="3"/>
            <a:endCxn id="60" idx="3"/>
          </p:cNvCxnSpPr>
          <p:nvPr/>
        </p:nvCxnSpPr>
        <p:spPr>
          <a:xfrm>
            <a:off x="5640454" y="1922585"/>
            <a:ext cx="2472084" cy="3527532"/>
          </a:xfrm>
          <a:prstGeom prst="bentConnector3">
            <a:avLst>
              <a:gd name="adj1" fmla="val 12414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89335A3-A7A0-3109-1EF8-CB6BC349C94D}"/>
              </a:ext>
            </a:extLst>
          </p:cNvPr>
          <p:cNvSpPr/>
          <p:nvPr/>
        </p:nvSpPr>
        <p:spPr>
          <a:xfrm>
            <a:off x="3860072" y="5842394"/>
            <a:ext cx="1422400" cy="178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cursorPos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652037F-7A21-9836-3EBE-0459156D01B2}"/>
              </a:ext>
            </a:extLst>
          </p:cNvPr>
          <p:cNvCxnSpPr>
            <a:stCxn id="60" idx="2"/>
            <a:endCxn id="64" idx="0"/>
          </p:cNvCxnSpPr>
          <p:nvPr/>
        </p:nvCxnSpPr>
        <p:spPr>
          <a:xfrm>
            <a:off x="4571272" y="5707291"/>
            <a:ext cx="0" cy="135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순서도: 수행의 시작/종료 66">
            <a:extLst>
              <a:ext uri="{FF2B5EF4-FFF2-40B4-BE49-F238E27FC236}">
                <a16:creationId xmlns:a16="http://schemas.microsoft.com/office/drawing/2014/main" id="{60023A5E-B133-6112-3FB7-C78577056D90}"/>
              </a:ext>
            </a:extLst>
          </p:cNvPr>
          <p:cNvSpPr/>
          <p:nvPr/>
        </p:nvSpPr>
        <p:spPr>
          <a:xfrm>
            <a:off x="3980722" y="6172145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END</a:t>
            </a:r>
            <a:endParaRPr lang="ko-KR" altLang="en-US" sz="1100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DFFA09A-5BF0-0447-5766-05F8680C7C19}"/>
              </a:ext>
            </a:extLst>
          </p:cNvPr>
          <p:cNvCxnSpPr>
            <a:stCxn id="64" idx="2"/>
            <a:endCxn id="67" idx="0"/>
          </p:cNvCxnSpPr>
          <p:nvPr/>
        </p:nvCxnSpPr>
        <p:spPr>
          <a:xfrm>
            <a:off x="4571272" y="6020678"/>
            <a:ext cx="0" cy="151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3EFA8DE-8C15-5063-C3F7-7A5083E23006}"/>
              </a:ext>
            </a:extLst>
          </p:cNvPr>
          <p:cNvSpPr txBox="1"/>
          <p:nvPr/>
        </p:nvSpPr>
        <p:spPr>
          <a:xfrm>
            <a:off x="4106927" y="2110122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8FAC6C-16D8-E449-F421-B7E2AADAC2AD}"/>
              </a:ext>
            </a:extLst>
          </p:cNvPr>
          <p:cNvSpPr txBox="1"/>
          <p:nvPr/>
        </p:nvSpPr>
        <p:spPr>
          <a:xfrm>
            <a:off x="4118494" y="4085791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FF0C7B1-AF45-B0B0-03AE-FC353305F44F}"/>
              </a:ext>
            </a:extLst>
          </p:cNvPr>
          <p:cNvSpPr txBox="1"/>
          <p:nvPr/>
        </p:nvSpPr>
        <p:spPr>
          <a:xfrm>
            <a:off x="5807148" y="1644573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F120AB-0F53-76DA-D588-EF820BCA860F}"/>
              </a:ext>
            </a:extLst>
          </p:cNvPr>
          <p:cNvSpPr txBox="1"/>
          <p:nvPr/>
        </p:nvSpPr>
        <p:spPr>
          <a:xfrm>
            <a:off x="6204008" y="4283012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2" name="설명선: 선(테두리 없음) 81">
            <a:extLst>
              <a:ext uri="{FF2B5EF4-FFF2-40B4-BE49-F238E27FC236}">
                <a16:creationId xmlns:a16="http://schemas.microsoft.com/office/drawing/2014/main" id="{7CF2B890-C3F5-0029-2DE2-5A00E2EF8430}"/>
              </a:ext>
            </a:extLst>
          </p:cNvPr>
          <p:cNvSpPr/>
          <p:nvPr/>
        </p:nvSpPr>
        <p:spPr>
          <a:xfrm>
            <a:off x="6528107" y="3532986"/>
            <a:ext cx="1185279" cy="472214"/>
          </a:xfrm>
          <a:prstGeom prst="callout1">
            <a:avLst>
              <a:gd name="adj1" fmla="val 37576"/>
              <a:gd name="adj2" fmla="val -8869"/>
              <a:gd name="adj3" fmla="val 63754"/>
              <a:gd name="adj4" fmla="val -586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메뉴에 사용될 텍스트 생성</a:t>
            </a:r>
          </a:p>
        </p:txBody>
      </p:sp>
      <p:sp>
        <p:nvSpPr>
          <p:cNvPr id="83" name="설명선: 선(테두리 없음) 82">
            <a:extLst>
              <a:ext uri="{FF2B5EF4-FFF2-40B4-BE49-F238E27FC236}">
                <a16:creationId xmlns:a16="http://schemas.microsoft.com/office/drawing/2014/main" id="{EA01C152-12AC-381A-D64A-B2A9100BC31A}"/>
              </a:ext>
            </a:extLst>
          </p:cNvPr>
          <p:cNvSpPr/>
          <p:nvPr/>
        </p:nvSpPr>
        <p:spPr>
          <a:xfrm>
            <a:off x="603250" y="4347401"/>
            <a:ext cx="927100" cy="514349"/>
          </a:xfrm>
          <a:prstGeom prst="callout1">
            <a:avLst>
              <a:gd name="adj1" fmla="val 97762"/>
              <a:gd name="adj2" fmla="val 78653"/>
              <a:gd name="adj3" fmla="val 148303"/>
              <a:gd name="adj4" fmla="val 1075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메뉴 </a:t>
            </a:r>
            <a:r>
              <a:rPr lang="ko-KR" altLang="en-US" sz="1100" dirty="0" err="1"/>
              <a:t>선택후</a:t>
            </a:r>
            <a:r>
              <a:rPr lang="ko-KR" altLang="en-US" sz="1100" dirty="0"/>
              <a:t> 사용된 </a:t>
            </a:r>
            <a:r>
              <a:rPr lang="ko-KR" altLang="en-US" sz="1100" dirty="0" err="1"/>
              <a:t>스프라이트</a:t>
            </a:r>
            <a:r>
              <a:rPr lang="ko-KR" altLang="en-US" sz="1100" dirty="0"/>
              <a:t>  삭제</a:t>
            </a:r>
          </a:p>
        </p:txBody>
      </p:sp>
      <p:sp>
        <p:nvSpPr>
          <p:cNvPr id="10" name="설명선: 선(테두리 없음) 9">
            <a:extLst>
              <a:ext uri="{FF2B5EF4-FFF2-40B4-BE49-F238E27FC236}">
                <a16:creationId xmlns:a16="http://schemas.microsoft.com/office/drawing/2014/main" id="{22081FF9-6A01-3BB5-4507-CCD33A34BA8A}"/>
              </a:ext>
            </a:extLst>
          </p:cNvPr>
          <p:cNvSpPr/>
          <p:nvPr/>
        </p:nvSpPr>
        <p:spPr>
          <a:xfrm>
            <a:off x="7250522" y="812572"/>
            <a:ext cx="1455327" cy="338137"/>
          </a:xfrm>
          <a:prstGeom prst="callout1">
            <a:avLst>
              <a:gd name="adj1" fmla="val 18750"/>
              <a:gd name="adj2" fmla="val -8333"/>
              <a:gd name="adj3" fmla="val 57570"/>
              <a:gd name="adj4" fmla="val -297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메뉴 선택 기사 </a:t>
            </a:r>
            <a:r>
              <a:rPr lang="ko-KR" altLang="en-US" sz="1100" dirty="0" err="1"/>
              <a:t>스프라이트</a:t>
            </a:r>
            <a:endParaRPr lang="ko-KR" altLang="en-US" sz="1100" dirty="0"/>
          </a:p>
        </p:txBody>
      </p:sp>
      <p:sp>
        <p:nvSpPr>
          <p:cNvPr id="14" name="설명선: 선(테두리 없음) 13">
            <a:extLst>
              <a:ext uri="{FF2B5EF4-FFF2-40B4-BE49-F238E27FC236}">
                <a16:creationId xmlns:a16="http://schemas.microsoft.com/office/drawing/2014/main" id="{BD8F4917-5B9C-5BBE-9A7A-208D3A5B4560}"/>
              </a:ext>
            </a:extLst>
          </p:cNvPr>
          <p:cNvSpPr/>
          <p:nvPr/>
        </p:nvSpPr>
        <p:spPr>
          <a:xfrm>
            <a:off x="7387364" y="4603322"/>
            <a:ext cx="889149" cy="362499"/>
          </a:xfrm>
          <a:prstGeom prst="callout1">
            <a:avLst>
              <a:gd name="adj1" fmla="val 54223"/>
              <a:gd name="adj2" fmla="val 12556"/>
              <a:gd name="adj3" fmla="val 112500"/>
              <a:gd name="adj4" fmla="val -38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메뉴 </a:t>
            </a:r>
            <a:r>
              <a:rPr lang="ko-KR" altLang="en-US" sz="1100" dirty="0" err="1"/>
              <a:t>선택시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83087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baseUi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(int w, int h)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16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BDAD069C-C9FC-95B2-156C-B28B36329D5C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6A7A3F55-4BCD-2990-6423-233026A76E6B}"/>
              </a:ext>
            </a:extLst>
          </p:cNvPr>
          <p:cNvSpPr/>
          <p:nvPr/>
        </p:nvSpPr>
        <p:spPr>
          <a:xfrm>
            <a:off x="3479800" y="1079555"/>
            <a:ext cx="2171700" cy="62230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initRenderer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initBlankMap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(w, h);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pushMapToRender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935F862-5FAB-46FD-5BCA-90704AC0E482}"/>
              </a:ext>
            </a:extLst>
          </p:cNvPr>
          <p:cNvCxnSpPr>
            <a:stCxn id="9" idx="2"/>
            <a:endCxn id="6" idx="0"/>
          </p:cNvCxnSpPr>
          <p:nvPr/>
        </p:nvCxnSpPr>
        <p:spPr>
          <a:xfrm flipH="1">
            <a:off x="4565650" y="758202"/>
            <a:ext cx="5624" cy="321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144AB0FA-D31B-B020-0D97-0E4F4739A383}"/>
              </a:ext>
            </a:extLst>
          </p:cNvPr>
          <p:cNvSpPr/>
          <p:nvPr/>
        </p:nvSpPr>
        <p:spPr>
          <a:xfrm>
            <a:off x="3975100" y="2127250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END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EEB3B3A-B869-8A2B-59EE-533678F2D35B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4565650" y="1701855"/>
            <a:ext cx="0" cy="425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설명선: 선(테두리 없음) 9">
            <a:extLst>
              <a:ext uri="{FF2B5EF4-FFF2-40B4-BE49-F238E27FC236}">
                <a16:creationId xmlns:a16="http://schemas.microsoft.com/office/drawing/2014/main" id="{C755C70B-FE8D-D470-BAB0-5F32946BD346}"/>
              </a:ext>
            </a:extLst>
          </p:cNvPr>
          <p:cNvSpPr/>
          <p:nvPr/>
        </p:nvSpPr>
        <p:spPr>
          <a:xfrm>
            <a:off x="6974382" y="919441"/>
            <a:ext cx="992488" cy="366713"/>
          </a:xfrm>
          <a:prstGeom prst="callout1">
            <a:avLst>
              <a:gd name="adj1" fmla="val 18750"/>
              <a:gd name="adj2" fmla="val -8333"/>
              <a:gd name="adj3" fmla="val 87825"/>
              <a:gd name="adj4" fmla="val -1005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ui</a:t>
            </a:r>
            <a:r>
              <a:rPr lang="ko-KR" altLang="en-US" sz="1100" dirty="0"/>
              <a:t>틀 만들기</a:t>
            </a:r>
          </a:p>
        </p:txBody>
      </p:sp>
    </p:spTree>
    <p:extLst>
      <p:ext uri="{BB962C8B-B14F-4D97-AF65-F5344CB8AC3E}">
        <p14:creationId xmlns:p14="http://schemas.microsoft.com/office/powerpoint/2010/main" val="3062565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bool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chooseLevelUi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17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26F34A17-C3DF-BCCE-680D-072708224AE9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0FC111F3-1447-C92C-C75D-2011243832C2}"/>
              </a:ext>
            </a:extLst>
          </p:cNvPr>
          <p:cNvSpPr/>
          <p:nvPr/>
        </p:nvSpPr>
        <p:spPr>
          <a:xfrm>
            <a:off x="3714750" y="923339"/>
            <a:ext cx="1727200" cy="23489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baseUi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(30, 12);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72A0080F-978F-7956-5D05-22E31780EFB3}"/>
              </a:ext>
            </a:extLst>
          </p:cNvPr>
          <p:cNvSpPr/>
          <p:nvPr/>
        </p:nvSpPr>
        <p:spPr>
          <a:xfrm>
            <a:off x="3470275" y="1324476"/>
            <a:ext cx="2216150" cy="3304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optsNum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FE2F09-FDDB-D94F-C731-F6766DBAFAF4}"/>
              </a:ext>
            </a:extLst>
          </p:cNvPr>
          <p:cNvSpPr/>
          <p:nvPr/>
        </p:nvSpPr>
        <p:spPr>
          <a:xfrm>
            <a:off x="3552479" y="1793321"/>
            <a:ext cx="2047848" cy="204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opts[i] = texts + i + 10;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A1DEAA-9EED-F1A8-DDC8-D753D6F625D6}"/>
              </a:ext>
            </a:extLst>
          </p:cNvPr>
          <p:cNvSpPr/>
          <p:nvPr/>
        </p:nvSpPr>
        <p:spPr>
          <a:xfrm>
            <a:off x="2681755" y="1793321"/>
            <a:ext cx="428625" cy="204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2EF1FCF-47C6-8A80-2042-E5F45544D4BB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571274" y="758202"/>
            <a:ext cx="7076" cy="165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8CE87FA-6DF0-8B82-754E-A25DA351555A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578350" y="1158234"/>
            <a:ext cx="0" cy="166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267EFFC-67DC-8215-D74D-B190053F9C8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4576403" y="1654970"/>
            <a:ext cx="1947" cy="138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B2D7865-C3AE-69D8-FDDD-E509146DC1BB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3110380" y="1895715"/>
            <a:ext cx="4420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04B3D4A8-58DA-830A-A9A2-E978FCB80D4E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3031372" y="1354419"/>
            <a:ext cx="303598" cy="5742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순서도: 종속 처리 42">
            <a:extLst>
              <a:ext uri="{FF2B5EF4-FFF2-40B4-BE49-F238E27FC236}">
                <a16:creationId xmlns:a16="http://schemas.microsoft.com/office/drawing/2014/main" id="{CD3484DB-4F75-1708-46AB-8BF09CF8A057}"/>
              </a:ext>
            </a:extLst>
          </p:cNvPr>
          <p:cNvSpPr/>
          <p:nvPr/>
        </p:nvSpPr>
        <p:spPr>
          <a:xfrm>
            <a:off x="2501900" y="2323858"/>
            <a:ext cx="4152900" cy="251689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opt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chooseOptions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optsNum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opts);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6A49006F-D446-2527-73FF-C5E3342FA0BF}"/>
              </a:ext>
            </a:extLst>
          </p:cNvPr>
          <p:cNvCxnSpPr>
            <a:stCxn id="10" idx="3"/>
            <a:endCxn id="43" idx="0"/>
          </p:cNvCxnSpPr>
          <p:nvPr/>
        </p:nvCxnSpPr>
        <p:spPr>
          <a:xfrm flipH="1">
            <a:off x="4578350" y="1489723"/>
            <a:ext cx="1108075" cy="834135"/>
          </a:xfrm>
          <a:prstGeom prst="bentConnector4">
            <a:avLst>
              <a:gd name="adj1" fmla="val -20630"/>
              <a:gd name="adj2" fmla="val 816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순서도: 판단 48">
            <a:extLst>
              <a:ext uri="{FF2B5EF4-FFF2-40B4-BE49-F238E27FC236}">
                <a16:creationId xmlns:a16="http://schemas.microsoft.com/office/drawing/2014/main" id="{DA8DB74D-11F0-74F5-8048-2F6D6449D8C5}"/>
              </a:ext>
            </a:extLst>
          </p:cNvPr>
          <p:cNvSpPr/>
          <p:nvPr/>
        </p:nvSpPr>
        <p:spPr>
          <a:xfrm>
            <a:off x="3240087" y="2901296"/>
            <a:ext cx="2676525" cy="2719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opt !=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optsNum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순서도: 종속 처리 49">
            <a:extLst>
              <a:ext uri="{FF2B5EF4-FFF2-40B4-BE49-F238E27FC236}">
                <a16:creationId xmlns:a16="http://schemas.microsoft.com/office/drawing/2014/main" id="{6D14A4B5-85FD-FA4F-B4FA-376AEF698580}"/>
              </a:ext>
            </a:extLst>
          </p:cNvPr>
          <p:cNvSpPr/>
          <p:nvPr/>
        </p:nvSpPr>
        <p:spPr>
          <a:xfrm>
            <a:off x="1276817" y="2936470"/>
            <a:ext cx="1619250" cy="190051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setLevel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(opt);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5D7E33A-2269-1F14-2317-882E55295063}"/>
              </a:ext>
            </a:extLst>
          </p:cNvPr>
          <p:cNvCxnSpPr>
            <a:stCxn id="43" idx="2"/>
            <a:endCxn id="49" idx="0"/>
          </p:cNvCxnSpPr>
          <p:nvPr/>
        </p:nvCxnSpPr>
        <p:spPr>
          <a:xfrm>
            <a:off x="4578350" y="2575547"/>
            <a:ext cx="0" cy="325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83D6A74-B5AA-A5DD-752C-3A37E79056E8}"/>
              </a:ext>
            </a:extLst>
          </p:cNvPr>
          <p:cNvCxnSpPr>
            <a:stCxn id="49" idx="1"/>
            <a:endCxn id="50" idx="3"/>
          </p:cNvCxnSpPr>
          <p:nvPr/>
        </p:nvCxnSpPr>
        <p:spPr>
          <a:xfrm flipH="1" flipV="1">
            <a:off x="2896067" y="3031496"/>
            <a:ext cx="344020" cy="5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순서도: 종속 처리 58">
            <a:extLst>
              <a:ext uri="{FF2B5EF4-FFF2-40B4-BE49-F238E27FC236}">
                <a16:creationId xmlns:a16="http://schemas.microsoft.com/office/drawing/2014/main" id="{F35273F4-C37D-9131-DAA0-84F92F64117B}"/>
              </a:ext>
            </a:extLst>
          </p:cNvPr>
          <p:cNvSpPr/>
          <p:nvPr/>
        </p:nvSpPr>
        <p:spPr>
          <a:xfrm>
            <a:off x="3645133" y="3409682"/>
            <a:ext cx="1866433" cy="205564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clearRenderer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15BAED0-A0DC-C40F-181C-F27C87B53CAA}"/>
              </a:ext>
            </a:extLst>
          </p:cNvPr>
          <p:cNvCxnSpPr>
            <a:stCxn id="49" idx="2"/>
            <a:endCxn id="59" idx="0"/>
          </p:cNvCxnSpPr>
          <p:nvPr/>
        </p:nvCxnSpPr>
        <p:spPr>
          <a:xfrm>
            <a:off x="4578350" y="3173214"/>
            <a:ext cx="0" cy="236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B3C01C8F-1A10-2AC3-8C50-063F7AC1A858}"/>
              </a:ext>
            </a:extLst>
          </p:cNvPr>
          <p:cNvCxnSpPr>
            <a:stCxn id="50" idx="2"/>
            <a:endCxn id="59" idx="1"/>
          </p:cNvCxnSpPr>
          <p:nvPr/>
        </p:nvCxnSpPr>
        <p:spPr>
          <a:xfrm rot="16200000" flipH="1">
            <a:off x="2672816" y="2540146"/>
            <a:ext cx="385943" cy="15586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EE2D03-F11D-2BBE-6133-54C18744840E}"/>
              </a:ext>
            </a:extLst>
          </p:cNvPr>
          <p:cNvSpPr/>
          <p:nvPr/>
        </p:nvSpPr>
        <p:spPr>
          <a:xfrm>
            <a:off x="3671093" y="3894259"/>
            <a:ext cx="1814513" cy="236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opt !=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optsNum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62CA1EB-3D0C-5DB5-042B-C801FB54CB67}"/>
              </a:ext>
            </a:extLst>
          </p:cNvPr>
          <p:cNvCxnSpPr>
            <a:stCxn id="59" idx="2"/>
            <a:endCxn id="13" idx="0"/>
          </p:cNvCxnSpPr>
          <p:nvPr/>
        </p:nvCxnSpPr>
        <p:spPr>
          <a:xfrm>
            <a:off x="4578350" y="3615246"/>
            <a:ext cx="0" cy="279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순서도: 수행의 시작/종료 29">
            <a:extLst>
              <a:ext uri="{FF2B5EF4-FFF2-40B4-BE49-F238E27FC236}">
                <a16:creationId xmlns:a16="http://schemas.microsoft.com/office/drawing/2014/main" id="{EC5B4D88-1102-405F-219A-9B37D7CC4B0C}"/>
              </a:ext>
            </a:extLst>
          </p:cNvPr>
          <p:cNvSpPr/>
          <p:nvPr/>
        </p:nvSpPr>
        <p:spPr>
          <a:xfrm>
            <a:off x="3987800" y="4342623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END</a:t>
            </a:r>
            <a:endParaRPr lang="ko-KR" altLang="en-US" sz="11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EF95D35-1C3A-310C-F42A-B524FF0B2AF2}"/>
              </a:ext>
            </a:extLst>
          </p:cNvPr>
          <p:cNvCxnSpPr>
            <a:stCxn id="13" idx="2"/>
            <a:endCxn id="30" idx="0"/>
          </p:cNvCxnSpPr>
          <p:nvPr/>
        </p:nvCxnSpPr>
        <p:spPr>
          <a:xfrm>
            <a:off x="4578350" y="4130727"/>
            <a:ext cx="0" cy="211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설명선: 선(테두리 없음) 23">
            <a:extLst>
              <a:ext uri="{FF2B5EF4-FFF2-40B4-BE49-F238E27FC236}">
                <a16:creationId xmlns:a16="http://schemas.microsoft.com/office/drawing/2014/main" id="{4E7DCDDC-DA04-DF85-68EB-F819A47448CD}"/>
              </a:ext>
            </a:extLst>
          </p:cNvPr>
          <p:cNvSpPr/>
          <p:nvPr/>
        </p:nvSpPr>
        <p:spPr>
          <a:xfrm>
            <a:off x="6734560" y="1684944"/>
            <a:ext cx="924325" cy="495540"/>
          </a:xfrm>
          <a:prstGeom prst="callout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레벨 선택 </a:t>
            </a:r>
            <a:r>
              <a:rPr lang="en-US" altLang="ko-KR" sz="1100" dirty="0"/>
              <a:t>UI </a:t>
            </a:r>
            <a:r>
              <a:rPr lang="ko-KR" altLang="en-US" sz="1100" dirty="0"/>
              <a:t>생성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8F6E65-B2BD-7083-8042-6E51493A9734}"/>
              </a:ext>
            </a:extLst>
          </p:cNvPr>
          <p:cNvSpPr txBox="1"/>
          <p:nvPr/>
        </p:nvSpPr>
        <p:spPr>
          <a:xfrm>
            <a:off x="4120912" y="1582886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37A286-4214-004A-9BED-94B9ACA1F445}"/>
              </a:ext>
            </a:extLst>
          </p:cNvPr>
          <p:cNvSpPr txBox="1"/>
          <p:nvPr/>
        </p:nvSpPr>
        <p:spPr>
          <a:xfrm>
            <a:off x="2892211" y="2800770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23790E-486E-71E3-31F2-F1613B10F211}"/>
              </a:ext>
            </a:extLst>
          </p:cNvPr>
          <p:cNvSpPr txBox="1"/>
          <p:nvPr/>
        </p:nvSpPr>
        <p:spPr>
          <a:xfrm>
            <a:off x="5958903" y="1634105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675E7B-2373-399D-7548-5101A4835485}"/>
              </a:ext>
            </a:extLst>
          </p:cNvPr>
          <p:cNvSpPr txBox="1"/>
          <p:nvPr/>
        </p:nvSpPr>
        <p:spPr>
          <a:xfrm>
            <a:off x="4122901" y="3116883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5" name="설명선: 선(테두리 없음) 14">
            <a:extLst>
              <a:ext uri="{FF2B5EF4-FFF2-40B4-BE49-F238E27FC236}">
                <a16:creationId xmlns:a16="http://schemas.microsoft.com/office/drawing/2014/main" id="{69EE4C24-EB0A-33DC-BF39-FE71089681F7}"/>
              </a:ext>
            </a:extLst>
          </p:cNvPr>
          <p:cNvSpPr/>
          <p:nvPr/>
        </p:nvSpPr>
        <p:spPr>
          <a:xfrm>
            <a:off x="6179709" y="835945"/>
            <a:ext cx="1140686" cy="634927"/>
          </a:xfrm>
          <a:prstGeom prst="callout1">
            <a:avLst>
              <a:gd name="adj1" fmla="val 52504"/>
              <a:gd name="adj2" fmla="val 13377"/>
              <a:gd name="adj3" fmla="val 83997"/>
              <a:gd name="adj4" fmla="val -47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텍스트 가져오기</a:t>
            </a:r>
          </a:p>
        </p:txBody>
      </p:sp>
    </p:spTree>
    <p:extLst>
      <p:ext uri="{BB962C8B-B14F-4D97-AF65-F5344CB8AC3E}">
        <p14:creationId xmlns:p14="http://schemas.microsoft.com/office/powerpoint/2010/main" val="2570519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launchLocalGame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localPlayerNum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18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0007E504-CFE6-06A3-0466-F2DDB9B89D0F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7DA74A0B-C3E0-DBF6-AD37-2830D5CA1146}"/>
              </a:ext>
            </a:extLst>
          </p:cNvPr>
          <p:cNvSpPr/>
          <p:nvPr/>
        </p:nvSpPr>
        <p:spPr>
          <a:xfrm>
            <a:off x="1670911" y="971551"/>
            <a:ext cx="5800725" cy="190499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Score** scores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startGame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localPlayerNum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0, true);</a:t>
            </a:r>
          </a:p>
        </p:txBody>
      </p: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814B1CDE-F022-54DA-C7B7-D06A39A384AB}"/>
              </a:ext>
            </a:extLst>
          </p:cNvPr>
          <p:cNvSpPr/>
          <p:nvPr/>
        </p:nvSpPr>
        <p:spPr>
          <a:xfrm>
            <a:off x="2743200" y="1319452"/>
            <a:ext cx="3657600" cy="190499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rankListUi(localPlayerNum, scores)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FA8E06B2-8810-447B-6AE9-F4D792935AC6}"/>
              </a:ext>
            </a:extLst>
          </p:cNvPr>
          <p:cNvSpPr/>
          <p:nvPr/>
        </p:nvSpPr>
        <p:spPr>
          <a:xfrm>
            <a:off x="2949642" y="1705893"/>
            <a:ext cx="3243262" cy="4095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localPlayerNum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순서도: 종속 처리 11">
            <a:extLst>
              <a:ext uri="{FF2B5EF4-FFF2-40B4-BE49-F238E27FC236}">
                <a16:creationId xmlns:a16="http://schemas.microsoft.com/office/drawing/2014/main" id="{51B34675-0CF4-8080-02CC-BE5FACF497AB}"/>
              </a:ext>
            </a:extLst>
          </p:cNvPr>
          <p:cNvSpPr/>
          <p:nvPr/>
        </p:nvSpPr>
        <p:spPr>
          <a:xfrm>
            <a:off x="2902385" y="2282395"/>
            <a:ext cx="3331728" cy="190499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updateLocalRanklist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(scores[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17F089-9027-D625-7A8B-9D17BC59BFF6}"/>
              </a:ext>
            </a:extLst>
          </p:cNvPr>
          <p:cNvSpPr/>
          <p:nvPr/>
        </p:nvSpPr>
        <p:spPr>
          <a:xfrm>
            <a:off x="1909763" y="1814990"/>
            <a:ext cx="457200" cy="1904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66FE784-A9AD-9C60-E07F-D16F0062F2E4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571274" y="758202"/>
            <a:ext cx="0" cy="213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27A7903-320D-764B-F77C-701C71C2E5A1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571274" y="1162050"/>
            <a:ext cx="726" cy="157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2AE01D6-2469-6C8B-C7C2-F205691EB862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4571273" y="1509951"/>
            <a:ext cx="727" cy="195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EEE82CA-D7E8-7E33-A8F1-36C3F67FC16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4568249" y="2115468"/>
            <a:ext cx="3024" cy="166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88B984D-38EE-C6F1-4DCD-E8112013DDA4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2366963" y="1910240"/>
            <a:ext cx="582679" cy="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28E30A7-8F0C-3F1B-40A3-85F535BDCA1B}"/>
              </a:ext>
            </a:extLst>
          </p:cNvPr>
          <p:cNvCxnSpPr>
            <a:stCxn id="12" idx="1"/>
            <a:endCxn id="13" idx="2"/>
          </p:cNvCxnSpPr>
          <p:nvPr/>
        </p:nvCxnSpPr>
        <p:spPr>
          <a:xfrm rot="10800000">
            <a:off x="2138363" y="2005489"/>
            <a:ext cx="764022" cy="3721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순서도: 종속 처리 25">
            <a:extLst>
              <a:ext uri="{FF2B5EF4-FFF2-40B4-BE49-F238E27FC236}">
                <a16:creationId xmlns:a16="http://schemas.microsoft.com/office/drawing/2014/main" id="{AC2769E5-EF83-686A-9BD2-62B5F10BE1D4}"/>
              </a:ext>
            </a:extLst>
          </p:cNvPr>
          <p:cNvSpPr/>
          <p:nvPr/>
        </p:nvSpPr>
        <p:spPr>
          <a:xfrm>
            <a:off x="2414587" y="2927231"/>
            <a:ext cx="4314825" cy="31432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destroyRanklist(localPlayerNum, scores);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5BE411D7-A5BC-082C-D8D7-7BA4B2C87F8F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 flipH="1">
            <a:off x="4572000" y="1910681"/>
            <a:ext cx="1620904" cy="1016550"/>
          </a:xfrm>
          <a:prstGeom prst="bentConnector4">
            <a:avLst>
              <a:gd name="adj1" fmla="val -37902"/>
              <a:gd name="adj2" fmla="val 7881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4CFAF8FA-B25B-B820-E6BB-C77CE5D5ECBC}"/>
              </a:ext>
            </a:extLst>
          </p:cNvPr>
          <p:cNvSpPr/>
          <p:nvPr/>
        </p:nvSpPr>
        <p:spPr>
          <a:xfrm>
            <a:off x="3981450" y="3544419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END</a:t>
            </a:r>
            <a:endParaRPr lang="ko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8E378EC-B995-92A1-2E97-626D031CDC5C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4572000" y="3241556"/>
            <a:ext cx="0" cy="302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설명선: 선(테두리 없음) 13">
            <a:extLst>
              <a:ext uri="{FF2B5EF4-FFF2-40B4-BE49-F238E27FC236}">
                <a16:creationId xmlns:a16="http://schemas.microsoft.com/office/drawing/2014/main" id="{F6F40E4A-6202-5807-FCEB-6CAE4B4DC89A}"/>
              </a:ext>
            </a:extLst>
          </p:cNvPr>
          <p:cNvSpPr/>
          <p:nvPr/>
        </p:nvSpPr>
        <p:spPr>
          <a:xfrm>
            <a:off x="6717440" y="585788"/>
            <a:ext cx="877095" cy="228361"/>
          </a:xfrm>
          <a:prstGeom prst="callout1">
            <a:avLst>
              <a:gd name="adj1" fmla="val 54204"/>
              <a:gd name="adj2" fmla="val -9419"/>
              <a:gd name="adj3" fmla="val 112500"/>
              <a:gd name="adj4" fmla="val -38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시작</a:t>
            </a:r>
          </a:p>
        </p:txBody>
      </p:sp>
      <p:sp>
        <p:nvSpPr>
          <p:cNvPr id="16" name="설명선: 선(테두리 없음) 15">
            <a:extLst>
              <a:ext uri="{FF2B5EF4-FFF2-40B4-BE49-F238E27FC236}">
                <a16:creationId xmlns:a16="http://schemas.microsoft.com/office/drawing/2014/main" id="{2FC8D748-3AC4-B252-3CCB-AA603FCFB39F}"/>
              </a:ext>
            </a:extLst>
          </p:cNvPr>
          <p:cNvSpPr/>
          <p:nvPr/>
        </p:nvSpPr>
        <p:spPr>
          <a:xfrm>
            <a:off x="7235693" y="1319452"/>
            <a:ext cx="757239" cy="323850"/>
          </a:xfrm>
          <a:prstGeom prst="callout1">
            <a:avLst>
              <a:gd name="adj1" fmla="val 51103"/>
              <a:gd name="adj2" fmla="val -786"/>
              <a:gd name="adj3" fmla="val 36029"/>
              <a:gd name="adj4" fmla="val -844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랭크 업데이트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FD7450A-3CC6-5A4E-EC44-F7C6E50F311E}"/>
              </a:ext>
            </a:extLst>
          </p:cNvPr>
          <p:cNvCxnSpPr>
            <a:cxnSpLocks/>
          </p:cNvCxnSpPr>
          <p:nvPr/>
        </p:nvCxnSpPr>
        <p:spPr>
          <a:xfrm flipH="1">
            <a:off x="6276975" y="1583948"/>
            <a:ext cx="863666" cy="163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670ACB4-E265-1AB1-DCA4-10B6340E8B9D}"/>
              </a:ext>
            </a:extLst>
          </p:cNvPr>
          <p:cNvSpPr txBox="1"/>
          <p:nvPr/>
        </p:nvSpPr>
        <p:spPr>
          <a:xfrm>
            <a:off x="4195884" y="2054214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F18008-F1D5-64EA-0663-3A4716BC3AED}"/>
              </a:ext>
            </a:extLst>
          </p:cNvPr>
          <p:cNvSpPr txBox="1"/>
          <p:nvPr/>
        </p:nvSpPr>
        <p:spPr>
          <a:xfrm>
            <a:off x="6842180" y="2198931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550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697519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kumimoji="1" lang="en-US" altLang="ko-Kore-KR" sz="1200" dirty="0"/>
              <a:t>int main(int </a:t>
            </a:r>
            <a:r>
              <a:rPr kumimoji="1" lang="en-US" altLang="ko-Kore-KR" sz="1200" dirty="0" err="1"/>
              <a:t>argc</a:t>
            </a:r>
            <a:r>
              <a:rPr kumimoji="1" lang="en-US" altLang="ko-Kore-KR" sz="1200" dirty="0"/>
              <a:t>, char** </a:t>
            </a:r>
            <a:r>
              <a:rPr kumimoji="1" lang="en-US" altLang="ko-Kore-KR" sz="1200" dirty="0" err="1"/>
              <a:t>args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</a:t>
            </a:fld>
            <a:endParaRPr kumimoji="1" lang="ko-Kore-KR" altLang="en-US" dirty="0"/>
          </a:p>
        </p:txBody>
      </p:sp>
      <p:sp>
        <p:nvSpPr>
          <p:cNvPr id="9" name="수행의 시작/종료 8">
            <a:extLst>
              <a:ext uri="{FF2B5EF4-FFF2-40B4-BE49-F238E27FC236}">
                <a16:creationId xmlns:a16="http://schemas.microsoft.com/office/drawing/2014/main" id="{9E458B7C-2873-4449-B377-853C84AB5DEF}"/>
              </a:ext>
            </a:extLst>
          </p:cNvPr>
          <p:cNvSpPr/>
          <p:nvPr/>
        </p:nvSpPr>
        <p:spPr>
          <a:xfrm>
            <a:off x="3731598" y="576125"/>
            <a:ext cx="1152249" cy="22199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ysClr val="windowText" lastClr="00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start</a:t>
            </a:r>
            <a:endParaRPr kumimoji="1" lang="ko-Kore-KR" altLang="en-US" sz="1200" dirty="0">
              <a:solidFill>
                <a:sysClr val="windowText" lastClr="000000"/>
              </a:solidFill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10" name="수행의 시작/종료 9">
            <a:extLst>
              <a:ext uri="{FF2B5EF4-FFF2-40B4-BE49-F238E27FC236}">
                <a16:creationId xmlns:a16="http://schemas.microsoft.com/office/drawing/2014/main" id="{58C859AE-04F3-DE4B-BE72-52882A14ECED}"/>
              </a:ext>
            </a:extLst>
          </p:cNvPr>
          <p:cNvSpPr/>
          <p:nvPr/>
        </p:nvSpPr>
        <p:spPr>
          <a:xfrm>
            <a:off x="3726753" y="5955933"/>
            <a:ext cx="1152249" cy="22199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ysClr val="windowText" lastClr="00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end</a:t>
            </a:r>
            <a:endParaRPr kumimoji="1" lang="ko-Kore-KR" altLang="en-US" sz="1200" dirty="0">
              <a:solidFill>
                <a:sysClr val="windowText" lastClr="000000"/>
              </a:solidFill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11" name="순서도: 종속 처리 4">
            <a:extLst>
              <a:ext uri="{FF2B5EF4-FFF2-40B4-BE49-F238E27FC236}">
                <a16:creationId xmlns:a16="http://schemas.microsoft.com/office/drawing/2014/main" id="{E079C8B5-E4DD-4B45-BA83-7935C3DE9D9A}"/>
              </a:ext>
            </a:extLst>
          </p:cNvPr>
          <p:cNvSpPr/>
          <p:nvPr/>
        </p:nvSpPr>
        <p:spPr>
          <a:xfrm>
            <a:off x="3223926" y="1011271"/>
            <a:ext cx="2177906" cy="289693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0" dirty="0" err="1">
                <a:solidFill>
                  <a:schemeClr val="tx1"/>
                </a:solidFill>
                <a:effectLst/>
                <a:latin typeface="GulimChe" panose="020B0609000101010101" pitchFamily="49" charset="-127"/>
                <a:ea typeface="GulimChe" panose="020B0609000101010101" pitchFamily="49" charset="-127"/>
              </a:rPr>
              <a:t>prngSrand</a:t>
            </a:r>
            <a:endParaRPr lang="en-US" altLang="ko-KR" sz="1200" b="0" dirty="0">
              <a:solidFill>
                <a:schemeClr val="tx1"/>
              </a:solidFill>
              <a:effectLst/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12" name="순서도: 판단 6">
            <a:extLst>
              <a:ext uri="{FF2B5EF4-FFF2-40B4-BE49-F238E27FC236}">
                <a16:creationId xmlns:a16="http://schemas.microsoft.com/office/drawing/2014/main" id="{1C63B351-B734-1042-9C95-EAB196A8A969}"/>
              </a:ext>
            </a:extLst>
          </p:cNvPr>
          <p:cNvSpPr/>
          <p:nvPr/>
        </p:nvSpPr>
        <p:spPr>
          <a:xfrm>
            <a:off x="3381815" y="2030440"/>
            <a:ext cx="1871970" cy="55382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정상 </a:t>
            </a:r>
            <a:r>
              <a:rPr lang="en-US" altLang="ko-KR" sz="1200" dirty="0">
                <a:solidFill>
                  <a:schemeClr val="tx1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?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</a:p>
        </p:txBody>
      </p:sp>
      <p:sp>
        <p:nvSpPr>
          <p:cNvPr id="13" name="순서도: 판단 8">
            <a:extLst>
              <a:ext uri="{FF2B5EF4-FFF2-40B4-BE49-F238E27FC236}">
                <a16:creationId xmlns:a16="http://schemas.microsoft.com/office/drawing/2014/main" id="{A158F4F9-AAE7-3D49-B78E-86FDCE965646}"/>
              </a:ext>
            </a:extLst>
          </p:cNvPr>
          <p:cNvSpPr/>
          <p:nvPr/>
        </p:nvSpPr>
        <p:spPr>
          <a:xfrm>
            <a:off x="3025244" y="3361620"/>
            <a:ext cx="2555265" cy="55382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정상 </a:t>
            </a:r>
            <a:r>
              <a:rPr lang="en-US" altLang="ko-KR" sz="1200" dirty="0">
                <a:solidFill>
                  <a:schemeClr val="tx1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?</a:t>
            </a:r>
            <a:endParaRPr lang="ko-KR" altLang="en-US" sz="1200" dirty="0">
              <a:solidFill>
                <a:schemeClr val="tx1"/>
              </a:solidFill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6F0E8B9-ED75-624E-939C-CFD91E97397F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307723" y="798118"/>
            <a:ext cx="5156" cy="213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983D62-8E18-F341-9583-43160E432923}"/>
              </a:ext>
            </a:extLst>
          </p:cNvPr>
          <p:cNvCxnSpPr>
            <a:cxnSpLocks/>
            <a:stCxn id="11" idx="2"/>
            <a:endCxn id="53" idx="0"/>
          </p:cNvCxnSpPr>
          <p:nvPr/>
        </p:nvCxnSpPr>
        <p:spPr>
          <a:xfrm>
            <a:off x="4312879" y="1300964"/>
            <a:ext cx="0" cy="254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종속 처리 20">
            <a:extLst>
              <a:ext uri="{FF2B5EF4-FFF2-40B4-BE49-F238E27FC236}">
                <a16:creationId xmlns:a16="http://schemas.microsoft.com/office/drawing/2014/main" id="{BEB0C291-F0A0-4C43-89C4-7F9B158B5C83}"/>
              </a:ext>
            </a:extLst>
          </p:cNvPr>
          <p:cNvSpPr/>
          <p:nvPr/>
        </p:nvSpPr>
        <p:spPr>
          <a:xfrm>
            <a:off x="3177280" y="5098106"/>
            <a:ext cx="2238113" cy="692989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cleanup</a:t>
            </a:r>
            <a:endParaRPr lang="ko-KR" altLang="en-US" sz="1200" dirty="0">
              <a:solidFill>
                <a:schemeClr val="tx1"/>
              </a:solidFill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19" name="순서도: 종속 처리 21">
            <a:extLst>
              <a:ext uri="{FF2B5EF4-FFF2-40B4-BE49-F238E27FC236}">
                <a16:creationId xmlns:a16="http://schemas.microsoft.com/office/drawing/2014/main" id="{6B3E0B44-21D6-E944-81B6-05B13ACC6D45}"/>
              </a:ext>
            </a:extLst>
          </p:cNvPr>
          <p:cNvSpPr/>
          <p:nvPr/>
        </p:nvSpPr>
        <p:spPr>
          <a:xfrm>
            <a:off x="3177281" y="4101052"/>
            <a:ext cx="2238113" cy="692989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mainUi</a:t>
            </a:r>
            <a:endParaRPr lang="ko-KR" altLang="en-US" sz="1200" dirty="0">
              <a:solidFill>
                <a:schemeClr val="tx1"/>
              </a:solidFill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5691DA8-AAD1-4149-84B0-EC0BD67C82FD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flipH="1">
            <a:off x="4296337" y="4794041"/>
            <a:ext cx="1" cy="304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ABAB72D-3322-5F4B-83FB-B529F324DB7D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 flipV="1">
            <a:off x="1941685" y="2307352"/>
            <a:ext cx="14401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65D2297-9173-0244-A6FA-9C786D27B052}"/>
              </a:ext>
            </a:extLst>
          </p:cNvPr>
          <p:cNvCxnSpPr>
            <a:cxnSpLocks/>
            <a:stCxn id="13" idx="3"/>
            <a:endCxn id="38" idx="1"/>
          </p:cNvCxnSpPr>
          <p:nvPr/>
        </p:nvCxnSpPr>
        <p:spPr>
          <a:xfrm>
            <a:off x="5580509" y="3638533"/>
            <a:ext cx="1664196" cy="10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33">
            <a:extLst>
              <a:ext uri="{FF2B5EF4-FFF2-40B4-BE49-F238E27FC236}">
                <a16:creationId xmlns:a16="http://schemas.microsoft.com/office/drawing/2014/main" id="{69D50ECA-D33C-6547-9CF6-FA54BFBB5645}"/>
              </a:ext>
            </a:extLst>
          </p:cNvPr>
          <p:cNvCxnSpPr>
            <a:cxnSpLocks/>
            <a:stCxn id="6" idx="2"/>
            <a:endCxn id="18" idx="1"/>
          </p:cNvCxnSpPr>
          <p:nvPr/>
        </p:nvCxnSpPr>
        <p:spPr>
          <a:xfrm rot="16200000" flipH="1">
            <a:off x="701103" y="2968424"/>
            <a:ext cx="2865276" cy="20870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4F31B9F-DE1D-5244-B3D1-D45D7106464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4302877" y="2584265"/>
            <a:ext cx="14923" cy="777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2A141D8-1376-3148-854C-33E4FB56645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 flipH="1">
            <a:off x="4296338" y="3915446"/>
            <a:ext cx="6539" cy="18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2F8200C-FF4A-FC4C-BF9B-344F584134DC}"/>
              </a:ext>
            </a:extLst>
          </p:cNvPr>
          <p:cNvSpPr txBox="1"/>
          <p:nvPr/>
        </p:nvSpPr>
        <p:spPr>
          <a:xfrm>
            <a:off x="4296336" y="3824062"/>
            <a:ext cx="5156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GulimChe" panose="020B0609000101010101" pitchFamily="49" charset="-127"/>
                <a:ea typeface="GulimChe" panose="020B0609000101010101" pitchFamily="49" charset="-127"/>
              </a:rPr>
              <a:t>true</a:t>
            </a:r>
            <a:endParaRPr lang="ko-KR" altLang="en-US" sz="12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ACFF41-971B-D947-BEE5-6AA4E74C455E}"/>
              </a:ext>
            </a:extLst>
          </p:cNvPr>
          <p:cNvSpPr txBox="1"/>
          <p:nvPr/>
        </p:nvSpPr>
        <p:spPr>
          <a:xfrm>
            <a:off x="1975108" y="2030396"/>
            <a:ext cx="56726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GulimChe" panose="020B0609000101010101" pitchFamily="49" charset="-127"/>
                <a:ea typeface="GulimChe" panose="020B0609000101010101" pitchFamily="49" charset="-127"/>
              </a:rPr>
              <a:t>false</a:t>
            </a:r>
            <a:endParaRPr lang="ko-KR" altLang="en-US" sz="12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B1285A-8FCF-A34C-B553-6214E4FE57B1}"/>
              </a:ext>
            </a:extLst>
          </p:cNvPr>
          <p:cNvSpPr txBox="1"/>
          <p:nvPr/>
        </p:nvSpPr>
        <p:spPr>
          <a:xfrm>
            <a:off x="5415393" y="3371223"/>
            <a:ext cx="5672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GulimChe" panose="020B0609000101010101" pitchFamily="49" charset="-127"/>
                <a:ea typeface="GulimChe" panose="020B0609000101010101" pitchFamily="49" charset="-127"/>
              </a:rPr>
              <a:t>false</a:t>
            </a:r>
            <a:endParaRPr lang="ko-KR" altLang="en-US" sz="12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53" name="순서도: 종속 처리 4">
            <a:extLst>
              <a:ext uri="{FF2B5EF4-FFF2-40B4-BE49-F238E27FC236}">
                <a16:creationId xmlns:a16="http://schemas.microsoft.com/office/drawing/2014/main" id="{18A91322-F004-B04A-B299-F707ACC3D001}"/>
              </a:ext>
            </a:extLst>
          </p:cNvPr>
          <p:cNvSpPr/>
          <p:nvPr/>
        </p:nvSpPr>
        <p:spPr>
          <a:xfrm>
            <a:off x="3223926" y="1555217"/>
            <a:ext cx="2177906" cy="289693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0" dirty="0" err="1">
                <a:solidFill>
                  <a:schemeClr val="tx1"/>
                </a:solidFill>
                <a:effectLst/>
                <a:latin typeface="GulimChe" panose="020B0609000101010101" pitchFamily="49" charset="-127"/>
                <a:ea typeface="GulimChe" panose="020B0609000101010101" pitchFamily="49" charset="-127"/>
              </a:rPr>
              <a:t>init</a:t>
            </a:r>
            <a:endParaRPr lang="en-US" altLang="ko-KR" sz="1200" b="0" dirty="0">
              <a:solidFill>
                <a:schemeClr val="tx1"/>
              </a:solidFill>
              <a:effectLst/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7318087-DCB9-CB46-BA36-9DB8FB0C9CEE}"/>
              </a:ext>
            </a:extLst>
          </p:cNvPr>
          <p:cNvCxnSpPr>
            <a:cxnSpLocks/>
            <a:stCxn id="53" idx="2"/>
            <a:endCxn id="12" idx="0"/>
          </p:cNvCxnSpPr>
          <p:nvPr/>
        </p:nvCxnSpPr>
        <p:spPr>
          <a:xfrm>
            <a:off x="4312879" y="1844910"/>
            <a:ext cx="4921" cy="185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순서도: 종속 처리 4">
            <a:extLst>
              <a:ext uri="{FF2B5EF4-FFF2-40B4-BE49-F238E27FC236}">
                <a16:creationId xmlns:a16="http://schemas.microsoft.com/office/drawing/2014/main" id="{A4C93078-0DD9-6647-A5F9-7E69AEDF166B}"/>
              </a:ext>
            </a:extLst>
          </p:cNvPr>
          <p:cNvSpPr/>
          <p:nvPr/>
        </p:nvSpPr>
        <p:spPr>
          <a:xfrm>
            <a:off x="3228847" y="2769795"/>
            <a:ext cx="2177906" cy="289693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loadMedia</a:t>
            </a:r>
            <a:endParaRPr lang="en-US" altLang="ko-KR" sz="1200" b="0" dirty="0">
              <a:solidFill>
                <a:schemeClr val="tx1"/>
              </a:solidFill>
              <a:effectLst/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727649E-D78D-B045-AA13-0468833BD4A2}"/>
              </a:ext>
            </a:extLst>
          </p:cNvPr>
          <p:cNvCxnSpPr>
            <a:cxnSpLocks/>
            <a:stCxn id="18" idx="2"/>
            <a:endCxn id="10" idx="0"/>
          </p:cNvCxnSpPr>
          <p:nvPr/>
        </p:nvCxnSpPr>
        <p:spPr>
          <a:xfrm>
            <a:off x="4296337" y="5791095"/>
            <a:ext cx="6541" cy="164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33">
            <a:extLst>
              <a:ext uri="{FF2B5EF4-FFF2-40B4-BE49-F238E27FC236}">
                <a16:creationId xmlns:a16="http://schemas.microsoft.com/office/drawing/2014/main" id="{1A86B68F-7382-B643-9333-5A0297782C69}"/>
              </a:ext>
            </a:extLst>
          </p:cNvPr>
          <p:cNvCxnSpPr>
            <a:cxnSpLocks/>
            <a:stCxn id="38" idx="2"/>
            <a:endCxn id="10" idx="3"/>
          </p:cNvCxnSpPr>
          <p:nvPr/>
        </p:nvCxnSpPr>
        <p:spPr>
          <a:xfrm rot="5400000">
            <a:off x="5414865" y="3385607"/>
            <a:ext cx="2145460" cy="32171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화면 표시 5">
            <a:extLst>
              <a:ext uri="{FF2B5EF4-FFF2-40B4-BE49-F238E27FC236}">
                <a16:creationId xmlns:a16="http://schemas.microsoft.com/office/drawing/2014/main" id="{F57BA9DD-1842-BE0A-878E-6F43E1672315}"/>
              </a:ext>
            </a:extLst>
          </p:cNvPr>
          <p:cNvSpPr/>
          <p:nvPr/>
        </p:nvSpPr>
        <p:spPr>
          <a:xfrm>
            <a:off x="238719" y="2035379"/>
            <a:ext cx="1702966" cy="543946"/>
          </a:xfrm>
          <a:prstGeom prst="flowChartDisp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0" dirty="0">
                <a:solidFill>
                  <a:schemeClr val="tx1"/>
                </a:solidFill>
                <a:effectLst/>
                <a:latin typeface="GulimChe" panose="020B0609000101010101" pitchFamily="49" charset="-127"/>
                <a:ea typeface="GulimChe" panose="020B0609000101010101" pitchFamily="49" charset="-127"/>
              </a:rPr>
              <a:t>"Failed to initialize!\n"</a:t>
            </a:r>
          </a:p>
        </p:txBody>
      </p:sp>
      <p:sp>
        <p:nvSpPr>
          <p:cNvPr id="38" name="순서도: 화면 표시 37">
            <a:extLst>
              <a:ext uri="{FF2B5EF4-FFF2-40B4-BE49-F238E27FC236}">
                <a16:creationId xmlns:a16="http://schemas.microsoft.com/office/drawing/2014/main" id="{28B3ACE7-C04A-DADD-A1C1-883E3058F225}"/>
              </a:ext>
            </a:extLst>
          </p:cNvPr>
          <p:cNvSpPr/>
          <p:nvPr/>
        </p:nvSpPr>
        <p:spPr>
          <a:xfrm>
            <a:off x="7244705" y="3377524"/>
            <a:ext cx="1702966" cy="543946"/>
          </a:xfrm>
          <a:prstGeom prst="flowChartDisp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0" dirty="0"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"Failed to load media!\n"</a:t>
            </a:r>
          </a:p>
        </p:txBody>
      </p:sp>
    </p:spTree>
    <p:extLst>
      <p:ext uri="{BB962C8B-B14F-4D97-AF65-F5344CB8AC3E}">
        <p14:creationId xmlns:p14="http://schemas.microsoft.com/office/powerpoint/2010/main" val="826089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rangeOptions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(int start, int end)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19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25EBA845-CC8B-3C71-70AD-684E6363350D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5CBF2775-1B0B-E7F8-D0EF-AC6EDA9FCAD8}"/>
              </a:ext>
            </a:extLst>
          </p:cNvPr>
          <p:cNvSpPr/>
          <p:nvPr/>
        </p:nvSpPr>
        <p:spPr>
          <a:xfrm>
            <a:off x="3511984" y="1257685"/>
            <a:ext cx="2128838" cy="23489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 &lt; optsNum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E08698-6095-2242-B744-8CB17339F7DC}"/>
              </a:ext>
            </a:extLst>
          </p:cNvPr>
          <p:cNvSpPr/>
          <p:nvPr/>
        </p:nvSpPr>
        <p:spPr>
          <a:xfrm>
            <a:off x="3404461" y="1823074"/>
            <a:ext cx="2333625" cy="23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opts[i] = texts + i + start;</a:t>
            </a:r>
          </a:p>
        </p:txBody>
      </p:sp>
      <p:sp>
        <p:nvSpPr>
          <p:cNvPr id="11" name="순서도: 종속 처리 10">
            <a:extLst>
              <a:ext uri="{FF2B5EF4-FFF2-40B4-BE49-F238E27FC236}">
                <a16:creationId xmlns:a16="http://schemas.microsoft.com/office/drawing/2014/main" id="{91148DA8-ACFE-5207-BC4A-3FEB7236A57B}"/>
              </a:ext>
            </a:extLst>
          </p:cNvPr>
          <p:cNvSpPr/>
          <p:nvPr/>
        </p:nvSpPr>
        <p:spPr>
          <a:xfrm>
            <a:off x="2473759" y="2451201"/>
            <a:ext cx="4205288" cy="23489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opt = chooseOptions(optsNum, opts);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B7D9B4-D231-4648-EFBE-10F61B3A70D9}"/>
              </a:ext>
            </a:extLst>
          </p:cNvPr>
          <p:cNvSpPr/>
          <p:nvPr/>
        </p:nvSpPr>
        <p:spPr>
          <a:xfrm>
            <a:off x="4090628" y="2953902"/>
            <a:ext cx="971550" cy="417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free(opts);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opt;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E8617F-CA56-A42B-04D4-196264F2F515}"/>
              </a:ext>
            </a:extLst>
          </p:cNvPr>
          <p:cNvSpPr/>
          <p:nvPr/>
        </p:nvSpPr>
        <p:spPr>
          <a:xfrm>
            <a:off x="2395537" y="1277340"/>
            <a:ext cx="381000" cy="212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altLang="ko-KR" sz="1100" dirty="0"/>
              <a:t>i++</a:t>
            </a:r>
            <a:endParaRPr lang="ko-KR" altLang="en-US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A2C975A-07E4-B459-CA63-23D9427DDFDD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571274" y="758202"/>
            <a:ext cx="5129" cy="499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680F08-91F2-5740-36F2-C7EF74CCE20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571274" y="1492580"/>
            <a:ext cx="5129" cy="330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9ABF2426-945C-F3DC-3384-FEBB8417B4F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>
            <a:off x="2586037" y="1489736"/>
            <a:ext cx="818424" cy="4507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9120C99-10E6-033A-5D90-8763C789EC2E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2776537" y="1375133"/>
            <a:ext cx="735447" cy="8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443A13D-CBA4-8BBF-2943-4CBB8D47C6BE}"/>
              </a:ext>
            </a:extLst>
          </p:cNvPr>
          <p:cNvCxnSpPr>
            <a:stCxn id="6" idx="3"/>
            <a:endCxn id="11" idx="0"/>
          </p:cNvCxnSpPr>
          <p:nvPr/>
        </p:nvCxnSpPr>
        <p:spPr>
          <a:xfrm flipH="1">
            <a:off x="4576403" y="1375133"/>
            <a:ext cx="1064419" cy="1076068"/>
          </a:xfrm>
          <a:prstGeom prst="bentConnector4">
            <a:avLst>
              <a:gd name="adj1" fmla="val -21477"/>
              <a:gd name="adj2" fmla="val 833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9138D3D-A00F-BFBE-40F5-A48277A68D46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4576403" y="2686096"/>
            <a:ext cx="0" cy="267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8F3B5B1F-B4E4-FEEE-984B-F6FD585DEF32}"/>
              </a:ext>
            </a:extLst>
          </p:cNvPr>
          <p:cNvSpPr/>
          <p:nvPr/>
        </p:nvSpPr>
        <p:spPr>
          <a:xfrm>
            <a:off x="3981450" y="3544419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END</a:t>
            </a:r>
            <a:endParaRPr lang="ko-KR" altLang="en-US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E3AB39D-4299-1E95-9C79-1DAEDA7CACC5}"/>
              </a:ext>
            </a:extLst>
          </p:cNvPr>
          <p:cNvCxnSpPr>
            <a:stCxn id="12" idx="2"/>
            <a:endCxn id="27" idx="0"/>
          </p:cNvCxnSpPr>
          <p:nvPr/>
        </p:nvCxnSpPr>
        <p:spPr>
          <a:xfrm flipH="1">
            <a:off x="4572000" y="3371074"/>
            <a:ext cx="4403" cy="173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설명선: 선(테두리 없음) 13">
            <a:extLst>
              <a:ext uri="{FF2B5EF4-FFF2-40B4-BE49-F238E27FC236}">
                <a16:creationId xmlns:a16="http://schemas.microsoft.com/office/drawing/2014/main" id="{5BBEEE1E-F2D7-ADF5-2DEB-5BF478F03B43}"/>
              </a:ext>
            </a:extLst>
          </p:cNvPr>
          <p:cNvSpPr/>
          <p:nvPr/>
        </p:nvSpPr>
        <p:spPr>
          <a:xfrm>
            <a:off x="5852185" y="591573"/>
            <a:ext cx="1239178" cy="619694"/>
          </a:xfrm>
          <a:prstGeom prst="callout1">
            <a:avLst>
              <a:gd name="adj1" fmla="val 59482"/>
              <a:gd name="adj2" fmla="val -13565"/>
              <a:gd name="adj3" fmla="val 97899"/>
              <a:gd name="adj4" fmla="val -368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텍스트 잘라 넣기</a:t>
            </a:r>
          </a:p>
        </p:txBody>
      </p:sp>
      <p:sp>
        <p:nvSpPr>
          <p:cNvPr id="16" name="설명선: 선(테두리 없음) 15">
            <a:extLst>
              <a:ext uri="{FF2B5EF4-FFF2-40B4-BE49-F238E27FC236}">
                <a16:creationId xmlns:a16="http://schemas.microsoft.com/office/drawing/2014/main" id="{640269A5-DFE6-A1B8-FFE6-1CC319FECAF6}"/>
              </a:ext>
            </a:extLst>
          </p:cNvPr>
          <p:cNvSpPr/>
          <p:nvPr/>
        </p:nvSpPr>
        <p:spPr>
          <a:xfrm>
            <a:off x="6550622" y="1874913"/>
            <a:ext cx="996552" cy="506995"/>
          </a:xfrm>
          <a:prstGeom prst="callout1">
            <a:avLst>
              <a:gd name="adj1" fmla="val 45992"/>
              <a:gd name="adj2" fmla="val -9114"/>
              <a:gd name="adj3" fmla="val 96531"/>
              <a:gd name="adj4" fmla="val -492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텍스트로 옵션 선택 생성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64FC14-8EFB-F94F-9BE2-6491898103CB}"/>
              </a:ext>
            </a:extLst>
          </p:cNvPr>
          <p:cNvSpPr txBox="1"/>
          <p:nvPr/>
        </p:nvSpPr>
        <p:spPr>
          <a:xfrm>
            <a:off x="4135224" y="1506832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95A992-76BF-C242-1DA9-694576F757A8}"/>
              </a:ext>
            </a:extLst>
          </p:cNvPr>
          <p:cNvSpPr txBox="1"/>
          <p:nvPr/>
        </p:nvSpPr>
        <p:spPr>
          <a:xfrm>
            <a:off x="5958903" y="1634105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723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char*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inputUi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20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08EF5FCC-C430-1952-AD41-5ABF9722E039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순서도: 종속 처리 29">
            <a:extLst>
              <a:ext uri="{FF2B5EF4-FFF2-40B4-BE49-F238E27FC236}">
                <a16:creationId xmlns:a16="http://schemas.microsoft.com/office/drawing/2014/main" id="{95F9DC3F-4821-26B0-569A-BA40803CCA38}"/>
              </a:ext>
            </a:extLst>
          </p:cNvPr>
          <p:cNvSpPr/>
          <p:nvPr/>
        </p:nvSpPr>
        <p:spPr>
          <a:xfrm>
            <a:off x="2968844" y="892981"/>
            <a:ext cx="3196788" cy="40005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Text* placeholder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createText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("Enter IP", WHITE);</a:t>
            </a:r>
          </a:p>
        </p:txBody>
      </p: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71376A2E-9CFE-D224-59CB-B105E4A23AAB}"/>
              </a:ext>
            </a:extLst>
          </p:cNvPr>
          <p:cNvSpPr/>
          <p:nvPr/>
        </p:nvSpPr>
        <p:spPr>
          <a:xfrm>
            <a:off x="3699737" y="1419476"/>
            <a:ext cx="1743074" cy="43338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!quit &amp;&amp; </a:t>
            </a:r>
          </a:p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!finished</a:t>
            </a:r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F8F99C46-86B0-39C6-AD0D-FB1995A04E75}"/>
              </a:ext>
            </a:extLst>
          </p:cNvPr>
          <p:cNvSpPr/>
          <p:nvPr/>
        </p:nvSpPr>
        <p:spPr>
          <a:xfrm>
            <a:off x="3949768" y="2037071"/>
            <a:ext cx="1243012" cy="43338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ret[0]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4E00B54-E791-1896-F3F2-D460FAA90297}"/>
              </a:ext>
            </a:extLst>
          </p:cNvPr>
          <p:cNvSpPr/>
          <p:nvPr/>
        </p:nvSpPr>
        <p:spPr>
          <a:xfrm>
            <a:off x="1776413" y="2037070"/>
            <a:ext cx="1600200" cy="433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입력이 없는 경우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displayText</a:t>
            </a:r>
            <a:r>
              <a:rPr lang="en-US" altLang="ko-KR" sz="1100" dirty="0"/>
              <a:t>=placeholder</a:t>
            </a:r>
            <a:r>
              <a:rPr lang="ko-KR" altLang="en-US" sz="1100" dirty="0"/>
              <a:t> </a:t>
            </a:r>
          </a:p>
        </p:txBody>
      </p:sp>
      <p:sp>
        <p:nvSpPr>
          <p:cNvPr id="42" name="설명선: 선(테두리 없음) 41">
            <a:extLst>
              <a:ext uri="{FF2B5EF4-FFF2-40B4-BE49-F238E27FC236}">
                <a16:creationId xmlns:a16="http://schemas.microsoft.com/office/drawing/2014/main" id="{C9D9E573-BB1B-B7C5-5BE7-D9EEB3910367}"/>
              </a:ext>
            </a:extLst>
          </p:cNvPr>
          <p:cNvSpPr/>
          <p:nvPr/>
        </p:nvSpPr>
        <p:spPr>
          <a:xfrm>
            <a:off x="5527810" y="1946713"/>
            <a:ext cx="476250" cy="247399"/>
          </a:xfrm>
          <a:prstGeom prst="callout1">
            <a:avLst>
              <a:gd name="adj1" fmla="val 41850"/>
              <a:gd name="adj2" fmla="val -9333"/>
              <a:gd name="adj3" fmla="val 75925"/>
              <a:gd name="adj4" fmla="val -72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입력 버퍼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72110BB-086B-3CBE-2191-339C2C596D64}"/>
              </a:ext>
            </a:extLst>
          </p:cNvPr>
          <p:cNvSpPr/>
          <p:nvPr/>
        </p:nvSpPr>
        <p:spPr>
          <a:xfrm>
            <a:off x="3858145" y="2690497"/>
            <a:ext cx="1438275" cy="391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입력된 텍스트 넣기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displayText</a:t>
            </a:r>
            <a:r>
              <a:rPr lang="en-US" altLang="ko-KR" sz="1100" dirty="0"/>
              <a:t>=text</a:t>
            </a:r>
            <a:endParaRPr lang="ko-KR" altLang="en-US" sz="11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14F17A4-13C6-5147-BDF5-16825CEC41B8}"/>
              </a:ext>
            </a:extLst>
          </p:cNvPr>
          <p:cNvCxnSpPr>
            <a:stCxn id="9" idx="2"/>
            <a:endCxn id="30" idx="0"/>
          </p:cNvCxnSpPr>
          <p:nvPr/>
        </p:nvCxnSpPr>
        <p:spPr>
          <a:xfrm flipH="1">
            <a:off x="4567238" y="758202"/>
            <a:ext cx="4036" cy="134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4159209-38EA-0E2F-0A1D-658BC35D8795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>
            <a:off x="4567238" y="1293031"/>
            <a:ext cx="4036" cy="126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5336CDC-7E88-63CF-41B4-0FA2121D1591}"/>
              </a:ext>
            </a:extLst>
          </p:cNvPr>
          <p:cNvCxnSpPr>
            <a:stCxn id="32" idx="2"/>
            <a:endCxn id="40" idx="0"/>
          </p:cNvCxnSpPr>
          <p:nvPr/>
        </p:nvCxnSpPr>
        <p:spPr>
          <a:xfrm>
            <a:off x="4571274" y="1852864"/>
            <a:ext cx="0" cy="184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67CACAE-551B-4824-CFFC-CB5945888CFE}"/>
              </a:ext>
            </a:extLst>
          </p:cNvPr>
          <p:cNvCxnSpPr>
            <a:stCxn id="40" idx="1"/>
            <a:endCxn id="41" idx="3"/>
          </p:cNvCxnSpPr>
          <p:nvPr/>
        </p:nvCxnSpPr>
        <p:spPr>
          <a:xfrm flipH="1">
            <a:off x="3376613" y="2253765"/>
            <a:ext cx="5731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4892D68-0741-D75C-D887-F15DB686D3F3}"/>
              </a:ext>
            </a:extLst>
          </p:cNvPr>
          <p:cNvCxnSpPr>
            <a:stCxn id="40" idx="2"/>
            <a:endCxn id="44" idx="0"/>
          </p:cNvCxnSpPr>
          <p:nvPr/>
        </p:nvCxnSpPr>
        <p:spPr>
          <a:xfrm>
            <a:off x="4571274" y="2470459"/>
            <a:ext cx="6009" cy="22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순서도: 종속 처리 62">
            <a:extLst>
              <a:ext uri="{FF2B5EF4-FFF2-40B4-BE49-F238E27FC236}">
                <a16:creationId xmlns:a16="http://schemas.microsoft.com/office/drawing/2014/main" id="{7D7781DA-3C19-0AA5-5B6E-C25638B7AB1B}"/>
              </a:ext>
            </a:extLst>
          </p:cNvPr>
          <p:cNvSpPr/>
          <p:nvPr/>
        </p:nvSpPr>
        <p:spPr>
          <a:xfrm>
            <a:off x="3265214" y="3258594"/>
            <a:ext cx="2624138" cy="247398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renderCenteredText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(…);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825FDB1-C940-F051-9EDE-CFB54F7886B6}"/>
              </a:ext>
            </a:extLst>
          </p:cNvPr>
          <p:cNvCxnSpPr>
            <a:cxnSpLocks/>
            <a:stCxn id="44" idx="2"/>
            <a:endCxn id="63" idx="0"/>
          </p:cNvCxnSpPr>
          <p:nvPr/>
        </p:nvCxnSpPr>
        <p:spPr>
          <a:xfrm>
            <a:off x="4577283" y="3082062"/>
            <a:ext cx="0" cy="176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설명선: 선(테두리 없음) 67">
            <a:extLst>
              <a:ext uri="{FF2B5EF4-FFF2-40B4-BE49-F238E27FC236}">
                <a16:creationId xmlns:a16="http://schemas.microsoft.com/office/drawing/2014/main" id="{4B36C555-C2F4-6A80-72D3-5B339A9BE75E}"/>
              </a:ext>
            </a:extLst>
          </p:cNvPr>
          <p:cNvSpPr/>
          <p:nvPr/>
        </p:nvSpPr>
        <p:spPr>
          <a:xfrm>
            <a:off x="6004060" y="2900770"/>
            <a:ext cx="1252840" cy="247398"/>
          </a:xfrm>
          <a:prstGeom prst="callout1">
            <a:avLst>
              <a:gd name="adj1" fmla="val 53401"/>
              <a:gd name="adj2" fmla="val -7669"/>
              <a:gd name="adj3" fmla="val 112500"/>
              <a:gd name="adj4" fmla="val -38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입력된 텍스트 그리기</a:t>
            </a:r>
          </a:p>
        </p:txBody>
      </p:sp>
      <p:sp>
        <p:nvSpPr>
          <p:cNvPr id="69" name="순서도: 판단 68">
            <a:extLst>
              <a:ext uri="{FF2B5EF4-FFF2-40B4-BE49-F238E27FC236}">
                <a16:creationId xmlns:a16="http://schemas.microsoft.com/office/drawing/2014/main" id="{06A2ECD0-08BD-14C0-6042-331B2DC64639}"/>
              </a:ext>
            </a:extLst>
          </p:cNvPr>
          <p:cNvSpPr/>
          <p:nvPr/>
        </p:nvSpPr>
        <p:spPr>
          <a:xfrm>
            <a:off x="3151908" y="3659496"/>
            <a:ext cx="2859518" cy="29329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SDL_PollEvent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(&amp;e)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E2C03BD-E369-4C46-6DBA-621C13963E5D}"/>
              </a:ext>
            </a:extLst>
          </p:cNvPr>
          <p:cNvCxnSpPr>
            <a:stCxn id="63" idx="2"/>
            <a:endCxn id="69" idx="0"/>
          </p:cNvCxnSpPr>
          <p:nvPr/>
        </p:nvCxnSpPr>
        <p:spPr>
          <a:xfrm>
            <a:off x="4577283" y="3505992"/>
            <a:ext cx="4384" cy="153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50459B-29B9-1C93-E0D2-6CCCCD8A4FD3}"/>
              </a:ext>
            </a:extLst>
          </p:cNvPr>
          <p:cNvSpPr/>
          <p:nvPr/>
        </p:nvSpPr>
        <p:spPr>
          <a:xfrm>
            <a:off x="3665134" y="5199832"/>
            <a:ext cx="1839334" cy="274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키보드 </a:t>
            </a:r>
            <a:r>
              <a:rPr lang="ko-KR" altLang="en-US" sz="1100" dirty="0" err="1"/>
              <a:t>입력시</a:t>
            </a:r>
            <a:r>
              <a:rPr lang="ko-KR" altLang="en-US" sz="1100" dirty="0"/>
              <a:t> </a:t>
            </a:r>
            <a:r>
              <a:rPr lang="en-US" altLang="ko-KR" sz="1100" dirty="0"/>
              <a:t>ret</a:t>
            </a:r>
            <a:r>
              <a:rPr lang="ko-KR" altLang="en-US" sz="1100" dirty="0"/>
              <a:t>에 저장</a:t>
            </a:r>
            <a:endParaRPr lang="en-US" altLang="ko-KR" sz="1100" dirty="0"/>
          </a:p>
        </p:txBody>
      </p:sp>
      <p:sp>
        <p:nvSpPr>
          <p:cNvPr id="76" name="순서도: 판단 75">
            <a:extLst>
              <a:ext uri="{FF2B5EF4-FFF2-40B4-BE49-F238E27FC236}">
                <a16:creationId xmlns:a16="http://schemas.microsoft.com/office/drawing/2014/main" id="{E5C8A264-C3C8-3DF6-364E-863074B79C43}"/>
              </a:ext>
            </a:extLst>
          </p:cNvPr>
          <p:cNvSpPr/>
          <p:nvPr/>
        </p:nvSpPr>
        <p:spPr>
          <a:xfrm>
            <a:off x="3662000" y="4170824"/>
            <a:ext cx="1839334" cy="39654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입력 </a:t>
            </a:r>
            <a:r>
              <a:rPr lang="en-US" altLang="ko-KR" sz="1100" dirty="0"/>
              <a:t>==</a:t>
            </a:r>
            <a:r>
              <a:rPr lang="ko-KR" altLang="en-US" sz="1100" dirty="0"/>
              <a:t>종료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281B000-0DA3-3A6B-38B4-5296531C0174}"/>
              </a:ext>
            </a:extLst>
          </p:cNvPr>
          <p:cNvCxnSpPr>
            <a:cxnSpLocks/>
            <a:stCxn id="69" idx="2"/>
            <a:endCxn id="76" idx="0"/>
          </p:cNvCxnSpPr>
          <p:nvPr/>
        </p:nvCxnSpPr>
        <p:spPr>
          <a:xfrm>
            <a:off x="4581667" y="3952794"/>
            <a:ext cx="0" cy="218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3BD3C8E-581E-8F83-80C8-FE3E9E9E5061}"/>
              </a:ext>
            </a:extLst>
          </p:cNvPr>
          <p:cNvCxnSpPr>
            <a:cxnSpLocks/>
            <a:stCxn id="76" idx="2"/>
            <a:endCxn id="141" idx="0"/>
          </p:cNvCxnSpPr>
          <p:nvPr/>
        </p:nvCxnSpPr>
        <p:spPr>
          <a:xfrm>
            <a:off x="4581667" y="4567373"/>
            <a:ext cx="3134" cy="172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37998A2-FC3E-E428-5703-78D14768236D}"/>
              </a:ext>
            </a:extLst>
          </p:cNvPr>
          <p:cNvSpPr/>
          <p:nvPr/>
        </p:nvSpPr>
        <p:spPr>
          <a:xfrm>
            <a:off x="2076698" y="4107037"/>
            <a:ext cx="1013543" cy="524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quit=true</a:t>
            </a:r>
          </a:p>
          <a:p>
            <a:pPr algn="ctr"/>
            <a:r>
              <a:rPr lang="en-US" altLang="ko-KR" sz="1100" dirty="0"/>
              <a:t>break</a:t>
            </a:r>
            <a:endParaRPr lang="ko-KR" altLang="en-US" sz="1100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65D3603-CF57-7329-FA7B-10E659918AF7}"/>
              </a:ext>
            </a:extLst>
          </p:cNvPr>
          <p:cNvCxnSpPr>
            <a:cxnSpLocks/>
            <a:stCxn id="76" idx="1"/>
            <a:endCxn id="97" idx="3"/>
          </p:cNvCxnSpPr>
          <p:nvPr/>
        </p:nvCxnSpPr>
        <p:spPr>
          <a:xfrm flipH="1">
            <a:off x="3090241" y="4369099"/>
            <a:ext cx="5717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AEDDDB35-8185-C01D-5F76-7AD356F2515D}"/>
              </a:ext>
            </a:extLst>
          </p:cNvPr>
          <p:cNvCxnSpPr>
            <a:stCxn id="41" idx="2"/>
            <a:endCxn id="63" idx="1"/>
          </p:cNvCxnSpPr>
          <p:nvPr/>
        </p:nvCxnSpPr>
        <p:spPr>
          <a:xfrm rot="16200000" flipH="1">
            <a:off x="2464946" y="2582025"/>
            <a:ext cx="911834" cy="6887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5B1583B6-C06D-FBA0-7C21-99ABA6DDDA0F}"/>
              </a:ext>
            </a:extLst>
          </p:cNvPr>
          <p:cNvCxnSpPr>
            <a:stCxn id="75" idx="3"/>
            <a:endCxn id="69" idx="3"/>
          </p:cNvCxnSpPr>
          <p:nvPr/>
        </p:nvCxnSpPr>
        <p:spPr>
          <a:xfrm flipV="1">
            <a:off x="5504468" y="3806145"/>
            <a:ext cx="506958" cy="1531026"/>
          </a:xfrm>
          <a:prstGeom prst="bentConnector3">
            <a:avLst>
              <a:gd name="adj1" fmla="val 14509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순서도: 판단 130">
            <a:extLst>
              <a:ext uri="{FF2B5EF4-FFF2-40B4-BE49-F238E27FC236}">
                <a16:creationId xmlns:a16="http://schemas.microsoft.com/office/drawing/2014/main" id="{B478A231-CB21-6EAC-551A-EAAD648CA10A}"/>
              </a:ext>
            </a:extLst>
          </p:cNvPr>
          <p:cNvSpPr/>
          <p:nvPr/>
        </p:nvSpPr>
        <p:spPr>
          <a:xfrm>
            <a:off x="4003743" y="5516331"/>
            <a:ext cx="1185862" cy="2746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quit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EA9FEF4-A6CD-C63F-FE92-BD53975E2D8B}"/>
              </a:ext>
            </a:extLst>
          </p:cNvPr>
          <p:cNvSpPr/>
          <p:nvPr/>
        </p:nvSpPr>
        <p:spPr>
          <a:xfrm>
            <a:off x="2090493" y="4722366"/>
            <a:ext cx="1061415" cy="365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finished=true</a:t>
            </a:r>
          </a:p>
          <a:p>
            <a:pPr algn="ctr"/>
            <a:r>
              <a:rPr lang="en-US" altLang="ko-KR" sz="1100" dirty="0"/>
              <a:t>break</a:t>
            </a:r>
            <a:endParaRPr lang="ko-KR" altLang="en-US" sz="1100" dirty="0"/>
          </a:p>
        </p:txBody>
      </p:sp>
      <p:sp>
        <p:nvSpPr>
          <p:cNvPr id="141" name="순서도: 판단 140">
            <a:extLst>
              <a:ext uri="{FF2B5EF4-FFF2-40B4-BE49-F238E27FC236}">
                <a16:creationId xmlns:a16="http://schemas.microsoft.com/office/drawing/2014/main" id="{C8D506BF-8181-F8B3-2C3B-01461F9E8513}"/>
              </a:ext>
            </a:extLst>
          </p:cNvPr>
          <p:cNvSpPr/>
          <p:nvPr/>
        </p:nvSpPr>
        <p:spPr>
          <a:xfrm>
            <a:off x="3567684" y="4739647"/>
            <a:ext cx="2034234" cy="33096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입력</a:t>
            </a:r>
            <a:r>
              <a:rPr lang="en-US" altLang="ko-KR" sz="1100" dirty="0"/>
              <a:t>==</a:t>
            </a:r>
            <a:r>
              <a:rPr lang="ko-KR" altLang="en-US" sz="1100" dirty="0" err="1"/>
              <a:t>엔터</a:t>
            </a:r>
            <a:endParaRPr lang="ko-KR" altLang="en-US" sz="1100" dirty="0"/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0727C551-A363-F9D5-B9C7-54EAF9CBB9AA}"/>
              </a:ext>
            </a:extLst>
          </p:cNvPr>
          <p:cNvCxnSpPr>
            <a:stCxn id="141" idx="1"/>
            <a:endCxn id="134" idx="3"/>
          </p:cNvCxnSpPr>
          <p:nvPr/>
        </p:nvCxnSpPr>
        <p:spPr>
          <a:xfrm flipH="1" flipV="1">
            <a:off x="3151908" y="4905131"/>
            <a:ext cx="4157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3A2FB5B1-B52D-9E50-1EBB-5E729B371C6E}"/>
              </a:ext>
            </a:extLst>
          </p:cNvPr>
          <p:cNvCxnSpPr>
            <a:stCxn id="97" idx="1"/>
            <a:endCxn id="32" idx="1"/>
          </p:cNvCxnSpPr>
          <p:nvPr/>
        </p:nvCxnSpPr>
        <p:spPr>
          <a:xfrm rot="10800000" flipH="1">
            <a:off x="2076697" y="1636171"/>
            <a:ext cx="1623039" cy="2732929"/>
          </a:xfrm>
          <a:prstGeom prst="bentConnector3">
            <a:avLst>
              <a:gd name="adj1" fmla="val -428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681486A6-1B0D-9EC9-6F28-C0889AEE8CC4}"/>
              </a:ext>
            </a:extLst>
          </p:cNvPr>
          <p:cNvCxnSpPr>
            <a:stCxn id="134" idx="1"/>
            <a:endCxn id="32" idx="1"/>
          </p:cNvCxnSpPr>
          <p:nvPr/>
        </p:nvCxnSpPr>
        <p:spPr>
          <a:xfrm rot="10800000" flipH="1">
            <a:off x="2090493" y="1636171"/>
            <a:ext cx="1609244" cy="3268961"/>
          </a:xfrm>
          <a:prstGeom prst="bentConnector3">
            <a:avLst>
              <a:gd name="adj1" fmla="val -4439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DEEB1B2-8D9F-2C20-C9B7-952D2DB4D349}"/>
              </a:ext>
            </a:extLst>
          </p:cNvPr>
          <p:cNvCxnSpPr>
            <a:stCxn id="141" idx="2"/>
            <a:endCxn id="75" idx="0"/>
          </p:cNvCxnSpPr>
          <p:nvPr/>
        </p:nvCxnSpPr>
        <p:spPr>
          <a:xfrm>
            <a:off x="4584801" y="5070616"/>
            <a:ext cx="0" cy="129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EC81C22-F02C-B011-A0E7-4483EB7ED347}"/>
              </a:ext>
            </a:extLst>
          </p:cNvPr>
          <p:cNvSpPr/>
          <p:nvPr/>
        </p:nvSpPr>
        <p:spPr>
          <a:xfrm>
            <a:off x="2542553" y="5541690"/>
            <a:ext cx="1095375" cy="215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NULL;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7BC4025-8555-B480-7D23-8CA866EF217C}"/>
              </a:ext>
            </a:extLst>
          </p:cNvPr>
          <p:cNvSpPr/>
          <p:nvPr/>
        </p:nvSpPr>
        <p:spPr>
          <a:xfrm>
            <a:off x="4091849" y="5909153"/>
            <a:ext cx="1009650" cy="171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ret;</a:t>
            </a:r>
          </a:p>
        </p:txBody>
      </p:sp>
      <p:sp>
        <p:nvSpPr>
          <p:cNvPr id="164" name="순서도: 수행의 시작/종료 163">
            <a:extLst>
              <a:ext uri="{FF2B5EF4-FFF2-40B4-BE49-F238E27FC236}">
                <a16:creationId xmlns:a16="http://schemas.microsoft.com/office/drawing/2014/main" id="{CA8AFEFF-501C-D247-27CD-9B4B293421AC}"/>
              </a:ext>
            </a:extLst>
          </p:cNvPr>
          <p:cNvSpPr/>
          <p:nvPr/>
        </p:nvSpPr>
        <p:spPr>
          <a:xfrm>
            <a:off x="4006124" y="6184937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END</a:t>
            </a:r>
            <a:endParaRPr lang="ko-KR" altLang="en-US" sz="1100" dirty="0"/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1A528B9E-80ED-FD09-C057-515F2254B876}"/>
              </a:ext>
            </a:extLst>
          </p:cNvPr>
          <p:cNvCxnSpPr>
            <a:cxnSpLocks/>
            <a:stCxn id="131" idx="1"/>
            <a:endCxn id="160" idx="3"/>
          </p:cNvCxnSpPr>
          <p:nvPr/>
        </p:nvCxnSpPr>
        <p:spPr>
          <a:xfrm flipH="1" flipV="1">
            <a:off x="3637928" y="5649270"/>
            <a:ext cx="365815" cy="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AEB9116A-5E41-1F35-15B4-97FC1E8D2D43}"/>
              </a:ext>
            </a:extLst>
          </p:cNvPr>
          <p:cNvCxnSpPr>
            <a:stCxn id="131" idx="2"/>
            <a:endCxn id="161" idx="0"/>
          </p:cNvCxnSpPr>
          <p:nvPr/>
        </p:nvCxnSpPr>
        <p:spPr>
          <a:xfrm>
            <a:off x="4596674" y="5791009"/>
            <a:ext cx="0" cy="118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157EF2FB-8AC0-64FB-2138-F443DC106CB8}"/>
              </a:ext>
            </a:extLst>
          </p:cNvPr>
          <p:cNvCxnSpPr>
            <a:stCxn id="161" idx="2"/>
            <a:endCxn id="164" idx="0"/>
          </p:cNvCxnSpPr>
          <p:nvPr/>
        </p:nvCxnSpPr>
        <p:spPr>
          <a:xfrm>
            <a:off x="4596674" y="6080603"/>
            <a:ext cx="0" cy="104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C11267D5-CEEB-1AAC-76B8-45DB400A0D87}"/>
              </a:ext>
            </a:extLst>
          </p:cNvPr>
          <p:cNvCxnSpPr>
            <a:stCxn id="160" idx="2"/>
            <a:endCxn id="164" idx="1"/>
          </p:cNvCxnSpPr>
          <p:nvPr/>
        </p:nvCxnSpPr>
        <p:spPr>
          <a:xfrm rot="16200000" flipH="1">
            <a:off x="3269601" y="5577488"/>
            <a:ext cx="557162" cy="9158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82133984-A5D7-8226-5A11-97460D4B9CF6}"/>
              </a:ext>
            </a:extLst>
          </p:cNvPr>
          <p:cNvCxnSpPr>
            <a:stCxn id="32" idx="3"/>
            <a:endCxn id="131" idx="3"/>
          </p:cNvCxnSpPr>
          <p:nvPr/>
        </p:nvCxnSpPr>
        <p:spPr>
          <a:xfrm flipH="1">
            <a:off x="5189605" y="1636170"/>
            <a:ext cx="253206" cy="4017500"/>
          </a:xfrm>
          <a:prstGeom prst="bentConnector3">
            <a:avLst>
              <a:gd name="adj1" fmla="val -79561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AFEEA5B8-8D05-35C3-5103-7EA497B9FB1C}"/>
              </a:ext>
            </a:extLst>
          </p:cNvPr>
          <p:cNvSpPr txBox="1"/>
          <p:nvPr/>
        </p:nvSpPr>
        <p:spPr>
          <a:xfrm>
            <a:off x="3460275" y="1966092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7847E23-C509-84A0-F854-F0E1DDBB8F28}"/>
              </a:ext>
            </a:extLst>
          </p:cNvPr>
          <p:cNvSpPr txBox="1"/>
          <p:nvPr/>
        </p:nvSpPr>
        <p:spPr>
          <a:xfrm>
            <a:off x="3206785" y="4135559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980BCFB-CF7F-0AE4-57EF-88FBEA1FAF60}"/>
              </a:ext>
            </a:extLst>
          </p:cNvPr>
          <p:cNvSpPr txBox="1"/>
          <p:nvPr/>
        </p:nvSpPr>
        <p:spPr>
          <a:xfrm>
            <a:off x="3206785" y="4639466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C732616-6E1B-B2BC-AF57-6F75D8F308DF}"/>
              </a:ext>
            </a:extLst>
          </p:cNvPr>
          <p:cNvSpPr txBox="1"/>
          <p:nvPr/>
        </p:nvSpPr>
        <p:spPr>
          <a:xfrm>
            <a:off x="3660125" y="5402777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A33BA03-35B7-3AC1-D4B4-CCFFC622EF01}"/>
              </a:ext>
            </a:extLst>
          </p:cNvPr>
          <p:cNvSpPr txBox="1"/>
          <p:nvPr/>
        </p:nvSpPr>
        <p:spPr>
          <a:xfrm>
            <a:off x="4145409" y="2418330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7908CAA-202D-497B-7294-41049BE0A3EE}"/>
              </a:ext>
            </a:extLst>
          </p:cNvPr>
          <p:cNvSpPr txBox="1"/>
          <p:nvPr/>
        </p:nvSpPr>
        <p:spPr>
          <a:xfrm>
            <a:off x="6477283" y="1366460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B7809F92-AA90-356E-8BA6-62FE78C8352E}"/>
              </a:ext>
            </a:extLst>
          </p:cNvPr>
          <p:cNvSpPr txBox="1"/>
          <p:nvPr/>
        </p:nvSpPr>
        <p:spPr>
          <a:xfrm>
            <a:off x="4157139" y="3916977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5279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launchLanGame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21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3422F29A-1620-A639-E736-435A1A35DAD4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5E244BB-41BF-F6EF-4332-B48465F1712C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4571274" y="758202"/>
            <a:ext cx="0" cy="244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순서도: 종속 처리 18">
            <a:extLst>
              <a:ext uri="{FF2B5EF4-FFF2-40B4-BE49-F238E27FC236}">
                <a16:creationId xmlns:a16="http://schemas.microsoft.com/office/drawing/2014/main" id="{969FD51A-B617-8C92-65C6-49B0059BC5F9}"/>
              </a:ext>
            </a:extLst>
          </p:cNvPr>
          <p:cNvSpPr/>
          <p:nvPr/>
        </p:nvSpPr>
        <p:spPr>
          <a:xfrm>
            <a:off x="1773306" y="1003181"/>
            <a:ext cx="5595936" cy="711319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baseUi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(10, 10);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opt =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rangeOptions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(LAN_HOSTGAME, LAN_JOINGAME);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blackout();</a:t>
            </a:r>
          </a:p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clearRenderer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9" name="설명선: 선(테두리 없음) 28">
            <a:extLst>
              <a:ext uri="{FF2B5EF4-FFF2-40B4-BE49-F238E27FC236}">
                <a16:creationId xmlns:a16="http://schemas.microsoft.com/office/drawing/2014/main" id="{1F1BF0CA-2513-1316-5C58-E43D7FBCDC6C}"/>
              </a:ext>
            </a:extLst>
          </p:cNvPr>
          <p:cNvSpPr/>
          <p:nvPr/>
        </p:nvSpPr>
        <p:spPr>
          <a:xfrm>
            <a:off x="6438900" y="542926"/>
            <a:ext cx="1276350" cy="371971"/>
          </a:xfrm>
          <a:prstGeom prst="callout1">
            <a:avLst>
              <a:gd name="adj1" fmla="val 57160"/>
              <a:gd name="adj2" fmla="val -3869"/>
              <a:gd name="adj3" fmla="val 109939"/>
              <a:gd name="adj4" fmla="val -457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방파기</a:t>
            </a:r>
            <a:r>
              <a:rPr lang="en-US" altLang="ko-KR" sz="1100" dirty="0"/>
              <a:t>,</a:t>
            </a:r>
            <a:r>
              <a:rPr lang="ko-KR" altLang="en-US" sz="1100" dirty="0"/>
              <a:t>참가하기 옵션 그리기</a:t>
            </a:r>
          </a:p>
        </p:txBody>
      </p: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ADF5B231-0C49-9E45-2DB7-CD5FC9C435DE}"/>
              </a:ext>
            </a:extLst>
          </p:cNvPr>
          <p:cNvSpPr/>
          <p:nvPr/>
        </p:nvSpPr>
        <p:spPr>
          <a:xfrm>
            <a:off x="3575450" y="1959479"/>
            <a:ext cx="2001905" cy="4170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방 만들기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038F4CE-9390-614E-2358-5C2DE463B891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>
            <a:off x="4571274" y="1714500"/>
            <a:ext cx="5129" cy="244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순서도: 종속 처리 39">
            <a:extLst>
              <a:ext uri="{FF2B5EF4-FFF2-40B4-BE49-F238E27FC236}">
                <a16:creationId xmlns:a16="http://schemas.microsoft.com/office/drawing/2014/main" id="{D7115E88-4A0A-5D12-A119-343541451EF1}"/>
              </a:ext>
            </a:extLst>
          </p:cNvPr>
          <p:cNvSpPr/>
          <p:nvPr/>
        </p:nvSpPr>
        <p:spPr>
          <a:xfrm>
            <a:off x="1528402" y="2029064"/>
            <a:ext cx="1381125" cy="27067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hostGame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00260D4-EE58-A45E-2B5F-D75DAA7E10E5}"/>
              </a:ext>
            </a:extLst>
          </p:cNvPr>
          <p:cNvCxnSpPr>
            <a:stCxn id="31" idx="1"/>
            <a:endCxn id="40" idx="3"/>
          </p:cNvCxnSpPr>
          <p:nvPr/>
        </p:nvCxnSpPr>
        <p:spPr>
          <a:xfrm flipH="1" flipV="1">
            <a:off x="2909527" y="2164401"/>
            <a:ext cx="665923" cy="3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순서도: 종속 처리 45">
            <a:extLst>
              <a:ext uri="{FF2B5EF4-FFF2-40B4-BE49-F238E27FC236}">
                <a16:creationId xmlns:a16="http://schemas.microsoft.com/office/drawing/2014/main" id="{850E98BD-1AC1-6443-B7C1-0067B964BE40}"/>
              </a:ext>
            </a:extLst>
          </p:cNvPr>
          <p:cNvSpPr/>
          <p:nvPr/>
        </p:nvSpPr>
        <p:spPr>
          <a:xfrm>
            <a:off x="3421316" y="2611426"/>
            <a:ext cx="2310173" cy="192726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char*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inputUi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C72ACF9-8FC0-45E8-27AB-89B1FE018AE4}"/>
              </a:ext>
            </a:extLst>
          </p:cNvPr>
          <p:cNvCxnSpPr>
            <a:stCxn id="31" idx="2"/>
            <a:endCxn id="46" idx="0"/>
          </p:cNvCxnSpPr>
          <p:nvPr/>
        </p:nvCxnSpPr>
        <p:spPr>
          <a:xfrm>
            <a:off x="4576403" y="2376488"/>
            <a:ext cx="0" cy="234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순서도: 판단 53">
            <a:extLst>
              <a:ext uri="{FF2B5EF4-FFF2-40B4-BE49-F238E27FC236}">
                <a16:creationId xmlns:a16="http://schemas.microsoft.com/office/drawing/2014/main" id="{D19C8DC0-66EE-F797-1176-3B40B65C4F76}"/>
              </a:ext>
            </a:extLst>
          </p:cNvPr>
          <p:cNvSpPr/>
          <p:nvPr/>
        </p:nvSpPr>
        <p:spPr>
          <a:xfrm>
            <a:off x="3692959" y="2986313"/>
            <a:ext cx="1766887" cy="36510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ip</a:t>
            </a:r>
            <a:r>
              <a:rPr lang="en-US" altLang="ko-KR" sz="11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==NULL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476B1E0-7F30-8B33-DF4E-5681F834093E}"/>
              </a:ext>
            </a:extLst>
          </p:cNvPr>
          <p:cNvCxnSpPr>
            <a:stCxn id="46" idx="2"/>
            <a:endCxn id="54" idx="0"/>
          </p:cNvCxnSpPr>
          <p:nvPr/>
        </p:nvCxnSpPr>
        <p:spPr>
          <a:xfrm>
            <a:off x="4576403" y="2804152"/>
            <a:ext cx="0" cy="182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0B0F73D-D318-740F-8E09-30091F485A50}"/>
              </a:ext>
            </a:extLst>
          </p:cNvPr>
          <p:cNvSpPr/>
          <p:nvPr/>
        </p:nvSpPr>
        <p:spPr>
          <a:xfrm>
            <a:off x="2262187" y="3070655"/>
            <a:ext cx="681038" cy="196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return;</a:t>
            </a:r>
          </a:p>
        </p:txBody>
      </p:sp>
      <p:sp>
        <p:nvSpPr>
          <p:cNvPr id="59" name="순서도: 종속 처리 58">
            <a:extLst>
              <a:ext uri="{FF2B5EF4-FFF2-40B4-BE49-F238E27FC236}">
                <a16:creationId xmlns:a16="http://schemas.microsoft.com/office/drawing/2014/main" id="{4CE0A51C-DB06-94DE-506C-0E0FD16B300B}"/>
              </a:ext>
            </a:extLst>
          </p:cNvPr>
          <p:cNvSpPr/>
          <p:nvPr/>
        </p:nvSpPr>
        <p:spPr>
          <a:xfrm>
            <a:off x="2983166" y="3571299"/>
            <a:ext cx="3190875" cy="25955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joinGame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LAN_LISTEN_PORT);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1467BD5-876A-E988-2184-717FD3CDAC80}"/>
              </a:ext>
            </a:extLst>
          </p:cNvPr>
          <p:cNvCxnSpPr>
            <a:stCxn id="54" idx="1"/>
            <a:endCxn id="58" idx="3"/>
          </p:cNvCxnSpPr>
          <p:nvPr/>
        </p:nvCxnSpPr>
        <p:spPr>
          <a:xfrm flipH="1">
            <a:off x="2943225" y="3168864"/>
            <a:ext cx="7497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C497DA-C6AC-FBF7-9B5A-7C9407640655}"/>
              </a:ext>
            </a:extLst>
          </p:cNvPr>
          <p:cNvCxnSpPr>
            <a:stCxn id="54" idx="2"/>
            <a:endCxn id="59" idx="0"/>
          </p:cNvCxnSpPr>
          <p:nvPr/>
        </p:nvCxnSpPr>
        <p:spPr>
          <a:xfrm>
            <a:off x="4576403" y="3351415"/>
            <a:ext cx="2201" cy="219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724146A-8E6B-A3BB-72A1-FFAF49A0322E}"/>
              </a:ext>
            </a:extLst>
          </p:cNvPr>
          <p:cNvCxnSpPr>
            <a:cxnSpLocks/>
            <a:stCxn id="59" idx="2"/>
            <a:endCxn id="66" idx="0"/>
          </p:cNvCxnSpPr>
          <p:nvPr/>
        </p:nvCxnSpPr>
        <p:spPr>
          <a:xfrm flipH="1">
            <a:off x="4576403" y="3830856"/>
            <a:ext cx="2201" cy="378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순서도: 수행의 시작/종료 65">
            <a:extLst>
              <a:ext uri="{FF2B5EF4-FFF2-40B4-BE49-F238E27FC236}">
                <a16:creationId xmlns:a16="http://schemas.microsoft.com/office/drawing/2014/main" id="{E14607A7-EFCE-59D5-6C67-F77D55EF1F32}"/>
              </a:ext>
            </a:extLst>
          </p:cNvPr>
          <p:cNvSpPr/>
          <p:nvPr/>
        </p:nvSpPr>
        <p:spPr>
          <a:xfrm>
            <a:off x="3985853" y="4209372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END</a:t>
            </a:r>
            <a:endParaRPr lang="ko-KR" altLang="en-US" sz="1100" dirty="0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1FDF9D13-DC90-4BD2-C3A4-A04BC5DCC572}"/>
              </a:ext>
            </a:extLst>
          </p:cNvPr>
          <p:cNvCxnSpPr>
            <a:stCxn id="58" idx="2"/>
            <a:endCxn id="66" idx="1"/>
          </p:cNvCxnSpPr>
          <p:nvPr/>
        </p:nvCxnSpPr>
        <p:spPr>
          <a:xfrm rot="16200000" flipH="1">
            <a:off x="2758593" y="3111185"/>
            <a:ext cx="1071373" cy="13831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014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chooseOnLanUi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22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9174AFC5-BE53-CB40-0B57-F164581E6CA8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150055B7-0DDB-F330-6C1D-C0876DA14509}"/>
              </a:ext>
            </a:extLst>
          </p:cNvPr>
          <p:cNvSpPr/>
          <p:nvPr/>
        </p:nvSpPr>
        <p:spPr>
          <a:xfrm>
            <a:off x="1456966" y="998726"/>
            <a:ext cx="6238874" cy="63284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baseUi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(10, 10);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opt =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rangeOptions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(MULTIPLAYER_LOCAL, MULTIPLAYER_LAN);</a:t>
            </a:r>
          </a:p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clearRenderer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E6778A-0007-2546-86B3-D3EF7837194E}"/>
              </a:ext>
            </a:extLst>
          </p:cNvPr>
          <p:cNvSpPr/>
          <p:nvPr/>
        </p:nvSpPr>
        <p:spPr>
          <a:xfrm>
            <a:off x="4093437" y="1848939"/>
            <a:ext cx="957262" cy="280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return opt;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47108D6-9702-6B82-5575-2C54678BCED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571274" y="758202"/>
            <a:ext cx="5129" cy="240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F38BAA4-11EF-66B2-DEBF-04109DDD04C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4572068" y="1631571"/>
            <a:ext cx="4335" cy="217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86CE6AB2-BDB6-E287-CA8B-C2BC278A5CAA}"/>
              </a:ext>
            </a:extLst>
          </p:cNvPr>
          <p:cNvSpPr/>
          <p:nvPr/>
        </p:nvSpPr>
        <p:spPr>
          <a:xfrm>
            <a:off x="3980724" y="2440803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END</a:t>
            </a:r>
            <a:endParaRPr lang="ko-KR" altLang="en-US" sz="11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572A553-6473-C919-6CDA-E1344B32CDCB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4571274" y="2129926"/>
            <a:ext cx="794" cy="310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설명선: 선(테두리 없음) 14">
            <a:extLst>
              <a:ext uri="{FF2B5EF4-FFF2-40B4-BE49-F238E27FC236}">
                <a16:creationId xmlns:a16="http://schemas.microsoft.com/office/drawing/2014/main" id="{1F8088E4-F61F-C9E1-9D3C-648498FE3D82}"/>
              </a:ext>
            </a:extLst>
          </p:cNvPr>
          <p:cNvSpPr/>
          <p:nvPr/>
        </p:nvSpPr>
        <p:spPr>
          <a:xfrm>
            <a:off x="6163721" y="620090"/>
            <a:ext cx="1660700" cy="234895"/>
          </a:xfrm>
          <a:prstGeom prst="callout1">
            <a:avLst>
              <a:gd name="adj1" fmla="val 43080"/>
              <a:gd name="adj2" fmla="val 9160"/>
              <a:gd name="adj3" fmla="val 112500"/>
              <a:gd name="adj4" fmla="val -38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로컬</a:t>
            </a:r>
            <a:r>
              <a:rPr lang="en-US" altLang="ko-KR" sz="1100" dirty="0"/>
              <a:t>,</a:t>
            </a:r>
            <a:r>
              <a:rPr lang="ko-KR" altLang="en-US" sz="1100" dirty="0"/>
              <a:t>랜 옵션 그리기</a:t>
            </a:r>
          </a:p>
        </p:txBody>
      </p:sp>
    </p:spTree>
    <p:extLst>
      <p:ext uri="{BB962C8B-B14F-4D97-AF65-F5344CB8AC3E}">
        <p14:creationId xmlns:p14="http://schemas.microsoft.com/office/powerpoint/2010/main" val="3582185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mainUi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23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33C2338E-7135-4D46-FAC5-05B04CBC7332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8AE333E8-5F4A-E205-B248-11CE28A05BCE}"/>
              </a:ext>
            </a:extLst>
          </p:cNvPr>
          <p:cNvSpPr/>
          <p:nvPr/>
        </p:nvSpPr>
        <p:spPr>
          <a:xfrm>
            <a:off x="3609615" y="917985"/>
            <a:ext cx="1933575" cy="36671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baseUi(30, 12);</a:t>
            </a:r>
          </a:p>
          <a:p>
            <a:r>
              <a:rPr lang="fr-FR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playBgm(0);</a:t>
            </a:r>
          </a:p>
        </p:txBody>
      </p: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3F10AE1E-242C-BD51-7C2E-45F9DB2724D0}"/>
              </a:ext>
            </a:extLst>
          </p:cNvPr>
          <p:cNvSpPr/>
          <p:nvPr/>
        </p:nvSpPr>
        <p:spPr>
          <a:xfrm>
            <a:off x="3080978" y="1471612"/>
            <a:ext cx="2990850" cy="514351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(…</a:t>
            </a:r>
            <a:r>
              <a:rPr lang="en-US" altLang="ko-KR" sz="11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.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24D5ABF-AF2C-F1C7-7587-8207174B6DB3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571274" y="758202"/>
            <a:ext cx="5129" cy="159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EA4BF75-13D7-FDB8-A362-6BF7AE03941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576403" y="1284697"/>
            <a:ext cx="0" cy="186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6209B7-D91B-5135-E207-ABB5D519A8DF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4576403" y="1985963"/>
            <a:ext cx="0" cy="178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설명선: 선(테두리 없음) 24">
            <a:extLst>
              <a:ext uri="{FF2B5EF4-FFF2-40B4-BE49-F238E27FC236}">
                <a16:creationId xmlns:a16="http://schemas.microsoft.com/office/drawing/2014/main" id="{94F83F04-9117-0DBE-59A8-871AB427774E}"/>
              </a:ext>
            </a:extLst>
          </p:cNvPr>
          <p:cNvSpPr/>
          <p:nvPr/>
        </p:nvSpPr>
        <p:spPr>
          <a:xfrm>
            <a:off x="6646847" y="979550"/>
            <a:ext cx="1077695" cy="408611"/>
          </a:xfrm>
          <a:prstGeom prst="callout1">
            <a:avLst>
              <a:gd name="adj1" fmla="val 53716"/>
              <a:gd name="adj2" fmla="val 3157"/>
              <a:gd name="adj3" fmla="val 92686"/>
              <a:gd name="adj4" fmla="val -530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메인 화면에 표시될 배경</a:t>
            </a:r>
          </a:p>
        </p:txBody>
      </p:sp>
      <p:sp>
        <p:nvSpPr>
          <p:cNvPr id="12" name="순서도: 종속 처리 11">
            <a:extLst>
              <a:ext uri="{FF2B5EF4-FFF2-40B4-BE49-F238E27FC236}">
                <a16:creationId xmlns:a16="http://schemas.microsoft.com/office/drawing/2014/main" id="{FA84033E-A16B-1976-54FC-9A3103921C69}"/>
              </a:ext>
            </a:extLst>
          </p:cNvPr>
          <p:cNvSpPr/>
          <p:nvPr/>
        </p:nvSpPr>
        <p:spPr>
          <a:xfrm>
            <a:off x="2503705" y="2164005"/>
            <a:ext cx="4145395" cy="25241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opt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chooseOptions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optsNum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opts);</a:t>
            </a:r>
          </a:p>
        </p:txBody>
      </p:sp>
      <p:sp>
        <p:nvSpPr>
          <p:cNvPr id="19" name="설명선: 선(테두리 없음) 18">
            <a:extLst>
              <a:ext uri="{FF2B5EF4-FFF2-40B4-BE49-F238E27FC236}">
                <a16:creationId xmlns:a16="http://schemas.microsoft.com/office/drawing/2014/main" id="{9E60AA55-3D31-6945-1C0B-0063443C6DA1}"/>
              </a:ext>
            </a:extLst>
          </p:cNvPr>
          <p:cNvSpPr/>
          <p:nvPr/>
        </p:nvSpPr>
        <p:spPr>
          <a:xfrm>
            <a:off x="6927657" y="1647322"/>
            <a:ext cx="933449" cy="408611"/>
          </a:xfrm>
          <a:prstGeom prst="callout1">
            <a:avLst>
              <a:gd name="adj1" fmla="val 56047"/>
              <a:gd name="adj2" fmla="val -7671"/>
              <a:gd name="adj3" fmla="val 104341"/>
              <a:gd name="adj4" fmla="val -70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옵션 그리기</a:t>
            </a:r>
          </a:p>
        </p:txBody>
      </p: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F4F62A84-EA40-B53E-C00D-6395E30AA8C0}"/>
              </a:ext>
            </a:extLst>
          </p:cNvPr>
          <p:cNvSpPr/>
          <p:nvPr/>
        </p:nvSpPr>
        <p:spPr>
          <a:xfrm>
            <a:off x="4077570" y="2563576"/>
            <a:ext cx="987408" cy="32861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메뉴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33BA9C1-C16C-5095-A44C-CDF1AFB63969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flipH="1">
            <a:off x="4571274" y="2416418"/>
            <a:ext cx="5129" cy="147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순서도: 종속 처리 31">
            <a:extLst>
              <a:ext uri="{FF2B5EF4-FFF2-40B4-BE49-F238E27FC236}">
                <a16:creationId xmlns:a16="http://schemas.microsoft.com/office/drawing/2014/main" id="{49CA2681-9ED9-2E11-9001-B31B70B80758}"/>
              </a:ext>
            </a:extLst>
          </p:cNvPr>
          <p:cNvSpPr/>
          <p:nvPr/>
        </p:nvSpPr>
        <p:spPr>
          <a:xfrm>
            <a:off x="996736" y="3192262"/>
            <a:ext cx="1770277" cy="25241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!chooseLevelUi()</a:t>
            </a:r>
          </a:p>
        </p:txBody>
      </p: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B5DF421F-FBB0-D333-93D5-AB99EDB6972B}"/>
              </a:ext>
            </a:extLst>
          </p:cNvPr>
          <p:cNvSpPr/>
          <p:nvPr/>
        </p:nvSpPr>
        <p:spPr>
          <a:xfrm>
            <a:off x="1184167" y="3568739"/>
            <a:ext cx="1395413" cy="2190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정상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482BE88-FEA9-F5A6-60CE-97C7597D8BDC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 rot="5400000">
            <a:off x="3076539" y="1697526"/>
            <a:ext cx="300073" cy="268939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순서도: 종속 처리 38">
            <a:extLst>
              <a:ext uri="{FF2B5EF4-FFF2-40B4-BE49-F238E27FC236}">
                <a16:creationId xmlns:a16="http://schemas.microsoft.com/office/drawing/2014/main" id="{B601B1D1-0F37-3B13-68EA-86BCE8DC8D3C}"/>
              </a:ext>
            </a:extLst>
          </p:cNvPr>
          <p:cNvSpPr/>
          <p:nvPr/>
        </p:nvSpPr>
        <p:spPr>
          <a:xfrm>
            <a:off x="839752" y="3938588"/>
            <a:ext cx="2084242" cy="21907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launchLocalGame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(1);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855C5CC-4E4F-D1D8-B399-27E25E6083BF}"/>
              </a:ext>
            </a:extLst>
          </p:cNvPr>
          <p:cNvSpPr/>
          <p:nvPr/>
        </p:nvSpPr>
        <p:spPr>
          <a:xfrm>
            <a:off x="263489" y="3568739"/>
            <a:ext cx="576263" cy="219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break;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4C17CA8-723B-A42D-3033-D2DC2007C091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1881874" y="3444675"/>
            <a:ext cx="1" cy="124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E5D339D-7E43-84D5-F9BC-A4ABF211C1D1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 flipH="1">
            <a:off x="1881873" y="3787814"/>
            <a:ext cx="1" cy="150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978F6CE-1E63-4856-0CCE-8613DA6BCB49}"/>
              </a:ext>
            </a:extLst>
          </p:cNvPr>
          <p:cNvCxnSpPr>
            <a:stCxn id="33" idx="1"/>
            <a:endCxn id="40" idx="3"/>
          </p:cNvCxnSpPr>
          <p:nvPr/>
        </p:nvCxnSpPr>
        <p:spPr>
          <a:xfrm flipH="1">
            <a:off x="839752" y="3678277"/>
            <a:ext cx="3444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순서도: 종속 처리 46">
            <a:extLst>
              <a:ext uri="{FF2B5EF4-FFF2-40B4-BE49-F238E27FC236}">
                <a16:creationId xmlns:a16="http://schemas.microsoft.com/office/drawing/2014/main" id="{F0BE3BD6-A025-D439-FB9D-67422D341A84}"/>
              </a:ext>
            </a:extLst>
          </p:cNvPr>
          <p:cNvSpPr/>
          <p:nvPr/>
        </p:nvSpPr>
        <p:spPr>
          <a:xfrm>
            <a:off x="3018420" y="3197957"/>
            <a:ext cx="2386012" cy="210256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chooseOnLanUi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78CB5849-340B-3F35-25EA-CF7DA26B6340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 rot="5400000">
            <a:off x="4238466" y="2865149"/>
            <a:ext cx="305768" cy="3598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E63FC7C-98A2-AA39-D5DC-9CA2CD90296D}"/>
              </a:ext>
            </a:extLst>
          </p:cNvPr>
          <p:cNvSpPr/>
          <p:nvPr/>
        </p:nvSpPr>
        <p:spPr>
          <a:xfrm>
            <a:off x="3548335" y="3627322"/>
            <a:ext cx="1326182" cy="405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lan</a:t>
            </a:r>
            <a:r>
              <a:rPr lang="en-US" altLang="ko-KR" sz="1100" dirty="0"/>
              <a:t> </a:t>
            </a:r>
            <a:r>
              <a:rPr lang="ko-KR" altLang="en-US" sz="1100" dirty="0"/>
              <a:t>값에 따라 로컬 혹은 랜 게임 실행</a:t>
            </a:r>
            <a:endParaRPr lang="en-US" altLang="ko-KR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5F05A38-D40B-4579-E5F5-2A3D2BAC94A7}"/>
              </a:ext>
            </a:extLst>
          </p:cNvPr>
          <p:cNvCxnSpPr>
            <a:stCxn id="47" idx="2"/>
            <a:endCxn id="52" idx="0"/>
          </p:cNvCxnSpPr>
          <p:nvPr/>
        </p:nvCxnSpPr>
        <p:spPr>
          <a:xfrm>
            <a:off x="4211426" y="3408213"/>
            <a:ext cx="0" cy="219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순서도: 종속 처리 55">
            <a:extLst>
              <a:ext uri="{FF2B5EF4-FFF2-40B4-BE49-F238E27FC236}">
                <a16:creationId xmlns:a16="http://schemas.microsoft.com/office/drawing/2014/main" id="{88F12416-6CB7-CC0B-B442-CE00B31AD3E7}"/>
              </a:ext>
            </a:extLst>
          </p:cNvPr>
          <p:cNvSpPr/>
          <p:nvPr/>
        </p:nvSpPr>
        <p:spPr>
          <a:xfrm>
            <a:off x="5662649" y="3192262"/>
            <a:ext cx="1990724" cy="21907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localRankListUi();</a:t>
            </a: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951A9A66-844A-AC9A-7186-308DC20514BC}"/>
              </a:ext>
            </a:extLst>
          </p:cNvPr>
          <p:cNvCxnSpPr>
            <a:cxnSpLocks/>
            <a:stCxn id="27" idx="2"/>
            <a:endCxn id="56" idx="0"/>
          </p:cNvCxnSpPr>
          <p:nvPr/>
        </p:nvCxnSpPr>
        <p:spPr>
          <a:xfrm rot="16200000" flipH="1">
            <a:off x="5464606" y="1998856"/>
            <a:ext cx="300073" cy="20867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B47DB8-CEBE-B16C-F3AD-1CF42AFA5BAE}"/>
              </a:ext>
            </a:extLst>
          </p:cNvPr>
          <p:cNvSpPr/>
          <p:nvPr/>
        </p:nvSpPr>
        <p:spPr>
          <a:xfrm>
            <a:off x="7939088" y="3197958"/>
            <a:ext cx="581024" cy="213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D1EACB6F-CDCA-E1B2-57B1-802888213FF6}"/>
              </a:ext>
            </a:extLst>
          </p:cNvPr>
          <p:cNvCxnSpPr>
            <a:cxnSpLocks/>
            <a:stCxn id="27" idx="2"/>
            <a:endCxn id="11" idx="0"/>
          </p:cNvCxnSpPr>
          <p:nvPr/>
        </p:nvCxnSpPr>
        <p:spPr>
          <a:xfrm rot="16200000" flipH="1">
            <a:off x="6247553" y="1215910"/>
            <a:ext cx="305769" cy="36583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83A4FE-8DD7-48DD-2B39-7CA965E70364}"/>
              </a:ext>
            </a:extLst>
          </p:cNvPr>
          <p:cNvSpPr/>
          <p:nvPr/>
        </p:nvSpPr>
        <p:spPr>
          <a:xfrm>
            <a:off x="6199138" y="3624320"/>
            <a:ext cx="913328" cy="260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랭크 표시</a:t>
            </a:r>
            <a:endParaRPr lang="ko-KR" altLang="en-US" sz="11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4D813B-DF31-0C99-D31F-24135CCE37C3}"/>
              </a:ext>
            </a:extLst>
          </p:cNvPr>
          <p:cNvCxnSpPr>
            <a:stCxn id="56" idx="2"/>
            <a:endCxn id="18" idx="0"/>
          </p:cNvCxnSpPr>
          <p:nvPr/>
        </p:nvCxnSpPr>
        <p:spPr>
          <a:xfrm flipH="1">
            <a:off x="6655802" y="3411337"/>
            <a:ext cx="2209" cy="212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58A25A-EB09-AE44-4072-354725FD94CE}"/>
              </a:ext>
            </a:extLst>
          </p:cNvPr>
          <p:cNvSpPr txBox="1"/>
          <p:nvPr/>
        </p:nvSpPr>
        <p:spPr>
          <a:xfrm>
            <a:off x="1712119" y="2748384"/>
            <a:ext cx="528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>
                <a:latin typeface="+mn-ea"/>
              </a:rPr>
              <a:t>싱글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CF44BF-C7DE-9A71-9823-8D08A65B3258}"/>
              </a:ext>
            </a:extLst>
          </p:cNvPr>
          <p:cNvSpPr txBox="1"/>
          <p:nvPr/>
        </p:nvSpPr>
        <p:spPr>
          <a:xfrm>
            <a:off x="3960020" y="2779303"/>
            <a:ext cx="515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>
                <a:latin typeface="+mn-ea"/>
              </a:rPr>
              <a:t>멀티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5AE17D-403E-7953-B302-F16218FA853F}"/>
              </a:ext>
            </a:extLst>
          </p:cNvPr>
          <p:cNvSpPr txBox="1"/>
          <p:nvPr/>
        </p:nvSpPr>
        <p:spPr>
          <a:xfrm>
            <a:off x="6535170" y="2748079"/>
            <a:ext cx="510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>
                <a:latin typeface="+mn-ea"/>
              </a:rPr>
              <a:t>랭크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EEB917-B375-03CB-D528-AED4B5454946}"/>
              </a:ext>
            </a:extLst>
          </p:cNvPr>
          <p:cNvSpPr txBox="1"/>
          <p:nvPr/>
        </p:nvSpPr>
        <p:spPr>
          <a:xfrm>
            <a:off x="8008111" y="2748079"/>
            <a:ext cx="510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EXIT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F6E0D46F-EE77-C8EB-BB30-71F54E7D17C9}"/>
              </a:ext>
            </a:extLst>
          </p:cNvPr>
          <p:cNvSpPr/>
          <p:nvPr/>
        </p:nvSpPr>
        <p:spPr>
          <a:xfrm>
            <a:off x="3876322" y="4495800"/>
            <a:ext cx="1406149" cy="63341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ESC</a:t>
            </a:r>
            <a:r>
              <a:rPr lang="ko-KR" altLang="en-US" sz="1100" dirty="0"/>
              <a:t>키 </a:t>
            </a:r>
            <a:r>
              <a:rPr lang="ko-KR" altLang="en-US" sz="1100" dirty="0" err="1"/>
              <a:t>입력시</a:t>
            </a:r>
            <a:endParaRPr lang="ko-KR" altLang="en-US" sz="11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DCC69CFF-C1BA-51C7-51A4-3DAA8B8B818A}"/>
              </a:ext>
            </a:extLst>
          </p:cNvPr>
          <p:cNvCxnSpPr>
            <a:stCxn id="11" idx="2"/>
            <a:endCxn id="24" idx="0"/>
          </p:cNvCxnSpPr>
          <p:nvPr/>
        </p:nvCxnSpPr>
        <p:spPr>
          <a:xfrm rot="5400000">
            <a:off x="5862268" y="2128468"/>
            <a:ext cx="1084462" cy="3650203"/>
          </a:xfrm>
          <a:prstGeom prst="bentConnector3">
            <a:avLst>
              <a:gd name="adj1" fmla="val 8249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6176316-D0A5-0523-605D-561EF5299D1A}"/>
              </a:ext>
            </a:extLst>
          </p:cNvPr>
          <p:cNvCxnSpPr>
            <a:stCxn id="18" idx="2"/>
            <a:endCxn id="24" idx="0"/>
          </p:cNvCxnSpPr>
          <p:nvPr/>
        </p:nvCxnSpPr>
        <p:spPr>
          <a:xfrm rot="5400000">
            <a:off x="5312016" y="3152013"/>
            <a:ext cx="611169" cy="2076405"/>
          </a:xfrm>
          <a:prstGeom prst="bentConnector3">
            <a:avLst>
              <a:gd name="adj1" fmla="val 6792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EEE7B24-1E98-5949-D7CB-078B033C9FAE}"/>
              </a:ext>
            </a:extLst>
          </p:cNvPr>
          <p:cNvCxnSpPr>
            <a:stCxn id="52" idx="2"/>
            <a:endCxn id="24" idx="0"/>
          </p:cNvCxnSpPr>
          <p:nvPr/>
        </p:nvCxnSpPr>
        <p:spPr>
          <a:xfrm rot="16200000" flipH="1">
            <a:off x="4163703" y="4080106"/>
            <a:ext cx="463416" cy="367971"/>
          </a:xfrm>
          <a:prstGeom prst="bentConnector3">
            <a:avLst>
              <a:gd name="adj1" fmla="val 582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A99285EA-408E-7C09-6E33-1A68D45EC3E1}"/>
              </a:ext>
            </a:extLst>
          </p:cNvPr>
          <p:cNvCxnSpPr>
            <a:stCxn id="39" idx="2"/>
            <a:endCxn id="24" idx="0"/>
          </p:cNvCxnSpPr>
          <p:nvPr/>
        </p:nvCxnSpPr>
        <p:spPr>
          <a:xfrm rot="16200000" flipH="1">
            <a:off x="3061567" y="2977969"/>
            <a:ext cx="338137" cy="2697524"/>
          </a:xfrm>
          <a:prstGeom prst="bentConnector3">
            <a:avLst>
              <a:gd name="adj1" fmla="val 4295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802BA20-76E5-EBD0-0688-CD31B1C925A0}"/>
              </a:ext>
            </a:extLst>
          </p:cNvPr>
          <p:cNvSpPr/>
          <p:nvPr/>
        </p:nvSpPr>
        <p:spPr>
          <a:xfrm>
            <a:off x="4258020" y="5392603"/>
            <a:ext cx="642756" cy="237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return;</a:t>
            </a:r>
          </a:p>
        </p:txBody>
      </p:sp>
      <p:sp>
        <p:nvSpPr>
          <p:cNvPr id="59" name="순서도: 판단 58">
            <a:extLst>
              <a:ext uri="{FF2B5EF4-FFF2-40B4-BE49-F238E27FC236}">
                <a16:creationId xmlns:a16="http://schemas.microsoft.com/office/drawing/2014/main" id="{8366AE27-A3FD-E9AB-8E06-78ADEE0449B4}"/>
              </a:ext>
            </a:extLst>
          </p:cNvPr>
          <p:cNvSpPr/>
          <p:nvPr/>
        </p:nvSpPr>
        <p:spPr>
          <a:xfrm>
            <a:off x="2240371" y="4576762"/>
            <a:ext cx="1104900" cy="47148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EXIT </a:t>
            </a:r>
            <a:r>
              <a:rPr lang="ko-KR" altLang="en-US" sz="1100" dirty="0"/>
              <a:t>선택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BCE7F90-E7C7-8D8C-6434-AFB4991C0D32}"/>
              </a:ext>
            </a:extLst>
          </p:cNvPr>
          <p:cNvCxnSpPr>
            <a:stCxn id="24" idx="1"/>
            <a:endCxn id="59" idx="3"/>
          </p:cNvCxnSpPr>
          <p:nvPr/>
        </p:nvCxnSpPr>
        <p:spPr>
          <a:xfrm flipH="1" flipV="1">
            <a:off x="3345271" y="4812506"/>
            <a:ext cx="531051" cy="1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718DE1B-8263-E48E-F9E4-B708D79E2FCF}"/>
              </a:ext>
            </a:extLst>
          </p:cNvPr>
          <p:cNvCxnSpPr>
            <a:stCxn id="24" idx="2"/>
            <a:endCxn id="57" idx="0"/>
          </p:cNvCxnSpPr>
          <p:nvPr/>
        </p:nvCxnSpPr>
        <p:spPr>
          <a:xfrm>
            <a:off x="4579397" y="5129213"/>
            <a:ext cx="1" cy="263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순서도: 수행의 시작/종료 66">
            <a:extLst>
              <a:ext uri="{FF2B5EF4-FFF2-40B4-BE49-F238E27FC236}">
                <a16:creationId xmlns:a16="http://schemas.microsoft.com/office/drawing/2014/main" id="{610ED24F-DA16-C068-9F72-FF2FFFD440FE}"/>
              </a:ext>
            </a:extLst>
          </p:cNvPr>
          <p:cNvSpPr/>
          <p:nvPr/>
        </p:nvSpPr>
        <p:spPr>
          <a:xfrm>
            <a:off x="3988848" y="5972818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END</a:t>
            </a:r>
            <a:endParaRPr lang="ko-KR" altLang="en-US" sz="1100" dirty="0"/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3BF65694-8690-6412-9201-4862DFE5F6E6}"/>
              </a:ext>
            </a:extLst>
          </p:cNvPr>
          <p:cNvCxnSpPr>
            <a:stCxn id="59" idx="2"/>
            <a:endCxn id="67" idx="1"/>
          </p:cNvCxnSpPr>
          <p:nvPr/>
        </p:nvCxnSpPr>
        <p:spPr>
          <a:xfrm rot="16200000" flipH="1">
            <a:off x="2864013" y="4977056"/>
            <a:ext cx="1053643" cy="11960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F61AF8C-500A-7EB4-B470-BFD874B5D934}"/>
              </a:ext>
            </a:extLst>
          </p:cNvPr>
          <p:cNvCxnSpPr>
            <a:stCxn id="57" idx="2"/>
            <a:endCxn id="67" idx="0"/>
          </p:cNvCxnSpPr>
          <p:nvPr/>
        </p:nvCxnSpPr>
        <p:spPr>
          <a:xfrm>
            <a:off x="4579398" y="5629679"/>
            <a:ext cx="0" cy="343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순서도: 종속 처리 73">
            <a:extLst>
              <a:ext uri="{FF2B5EF4-FFF2-40B4-BE49-F238E27FC236}">
                <a16:creationId xmlns:a16="http://schemas.microsoft.com/office/drawing/2014/main" id="{3C55DD19-F6CC-A74F-F623-E103824D0FFB}"/>
              </a:ext>
            </a:extLst>
          </p:cNvPr>
          <p:cNvSpPr/>
          <p:nvPr/>
        </p:nvSpPr>
        <p:spPr>
          <a:xfrm>
            <a:off x="1037314" y="4662488"/>
            <a:ext cx="892283" cy="30480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mainUi</a:t>
            </a:r>
            <a:endParaRPr lang="ko-KR" altLang="en-US" sz="11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A4EEA0F-807C-2CBA-5B91-121B189F8B17}"/>
              </a:ext>
            </a:extLst>
          </p:cNvPr>
          <p:cNvCxnSpPr>
            <a:stCxn id="59" idx="1"/>
            <a:endCxn id="74" idx="3"/>
          </p:cNvCxnSpPr>
          <p:nvPr/>
        </p:nvCxnSpPr>
        <p:spPr>
          <a:xfrm flipH="1">
            <a:off x="1929597" y="4812506"/>
            <a:ext cx="310774" cy="2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32DE6FA6-B938-B6B0-633E-B78390304DD6}"/>
              </a:ext>
            </a:extLst>
          </p:cNvPr>
          <p:cNvCxnSpPr>
            <a:stCxn id="40" idx="2"/>
            <a:endCxn id="24" idx="0"/>
          </p:cNvCxnSpPr>
          <p:nvPr/>
        </p:nvCxnSpPr>
        <p:spPr>
          <a:xfrm rot="16200000" flipH="1">
            <a:off x="2211516" y="2127919"/>
            <a:ext cx="707986" cy="4027776"/>
          </a:xfrm>
          <a:prstGeom prst="bentConnector3">
            <a:avLst>
              <a:gd name="adj1" fmla="val 73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EDF7B18-0D6E-B26E-6B82-BBD49367A600}"/>
              </a:ext>
            </a:extLst>
          </p:cNvPr>
          <p:cNvSpPr txBox="1"/>
          <p:nvPr/>
        </p:nvSpPr>
        <p:spPr>
          <a:xfrm>
            <a:off x="2350452" y="5260908"/>
            <a:ext cx="454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88D9DB-BC17-4076-1452-8BEF7C4B566A}"/>
              </a:ext>
            </a:extLst>
          </p:cNvPr>
          <p:cNvSpPr txBox="1"/>
          <p:nvPr/>
        </p:nvSpPr>
        <p:spPr>
          <a:xfrm>
            <a:off x="1976245" y="4495801"/>
            <a:ext cx="399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  <a:endParaRPr lang="ko-KR" altLang="en-US" sz="110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EF3757-9AB4-8C15-6B4B-44C1BDD444E9}"/>
              </a:ext>
            </a:extLst>
          </p:cNvPr>
          <p:cNvSpPr txBox="1"/>
          <p:nvPr/>
        </p:nvSpPr>
        <p:spPr>
          <a:xfrm>
            <a:off x="4180764" y="5104226"/>
            <a:ext cx="454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29E2EA3-3485-9247-2D4A-BD0179FF7207}"/>
              </a:ext>
            </a:extLst>
          </p:cNvPr>
          <p:cNvSpPr txBox="1"/>
          <p:nvPr/>
        </p:nvSpPr>
        <p:spPr>
          <a:xfrm>
            <a:off x="3524183" y="4512632"/>
            <a:ext cx="399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15E902A-EB33-81F2-FA75-0AA8CBFADE9B}"/>
              </a:ext>
            </a:extLst>
          </p:cNvPr>
          <p:cNvCxnSpPr>
            <a:stCxn id="74" idx="2"/>
            <a:endCxn id="67" idx="1"/>
          </p:cNvCxnSpPr>
          <p:nvPr/>
        </p:nvCxnSpPr>
        <p:spPr>
          <a:xfrm rot="16200000" flipH="1">
            <a:off x="2168850" y="4281894"/>
            <a:ext cx="1134604" cy="25053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223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rankListUi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(int count, Score** scores)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24</a:t>
            </a:fld>
            <a:endParaRPr kumimoji="1" lang="ko-Kore-KR" altLang="en-US" dirty="0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C0AFD8CB-19AA-BC5E-8009-39310772D4BB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순서도: 종속 처리 10">
            <a:extLst>
              <a:ext uri="{FF2B5EF4-FFF2-40B4-BE49-F238E27FC236}">
                <a16:creationId xmlns:a16="http://schemas.microsoft.com/office/drawing/2014/main" id="{0CD6E6F1-DB00-B7DE-F4DD-CD733A40C396}"/>
              </a:ext>
            </a:extLst>
          </p:cNvPr>
          <p:cNvSpPr/>
          <p:nvPr/>
        </p:nvSpPr>
        <p:spPr>
          <a:xfrm>
            <a:off x="2474363" y="920977"/>
            <a:ext cx="4193821" cy="36072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baseUi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(30, 12 + MAX(0, count - 4));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playBgm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(0);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E84317D9-63FE-28E5-9A79-6F503118F404}"/>
              </a:ext>
            </a:extLst>
          </p:cNvPr>
          <p:cNvSpPr/>
          <p:nvPr/>
        </p:nvSpPr>
        <p:spPr>
          <a:xfrm>
            <a:off x="3573918" y="1420885"/>
            <a:ext cx="2004969" cy="36072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&lt; count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66C974-2FBA-915B-0E5A-6DD66570CAA2}"/>
              </a:ext>
            </a:extLst>
          </p:cNvPr>
          <p:cNvSpPr/>
          <p:nvPr/>
        </p:nvSpPr>
        <p:spPr>
          <a:xfrm>
            <a:off x="1515703" y="1942358"/>
            <a:ext cx="6121399" cy="203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"Score: %-6.0lf Got: %-6d Kill: %-6d Damage: %-6d Stand: %-6d",…)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608F912-5804-E46B-CEAA-F4E1DDAFC43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4576403" y="1781612"/>
            <a:ext cx="0" cy="160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0BFE757-76DA-ED27-D83B-EC61A950C4D8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571274" y="758202"/>
            <a:ext cx="0" cy="162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E037853-AF83-33B4-F88B-255DE7AE002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4571274" y="1281704"/>
            <a:ext cx="5129" cy="139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89D71F-E0AC-BD40-15D4-5A0DBC91131F}"/>
              </a:ext>
            </a:extLst>
          </p:cNvPr>
          <p:cNvSpPr/>
          <p:nvPr/>
        </p:nvSpPr>
        <p:spPr>
          <a:xfrm>
            <a:off x="865304" y="1473203"/>
            <a:ext cx="360246" cy="264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i</a:t>
            </a:r>
            <a:r>
              <a:rPr lang="en-US" altLang="ko-KR" sz="1100" dirty="0"/>
              <a:t>++</a:t>
            </a:r>
            <a:endParaRPr lang="ko-KR" altLang="en-US" sz="11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3B0DF8E-C1EE-B6ED-8505-86EC1D4A3211}"/>
              </a:ext>
            </a:extLst>
          </p:cNvPr>
          <p:cNvCxnSpPr>
            <a:cxnSpLocks/>
            <a:stCxn id="29" idx="1"/>
            <a:endCxn id="21" idx="2"/>
          </p:cNvCxnSpPr>
          <p:nvPr/>
        </p:nvCxnSpPr>
        <p:spPr>
          <a:xfrm rot="10800000">
            <a:off x="1045427" y="1737412"/>
            <a:ext cx="1771232" cy="7223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C37AD87-D7FA-AB01-3EEF-491D7AADBDD4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 flipV="1">
            <a:off x="1225550" y="1601249"/>
            <a:ext cx="2348368" cy="4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순서도: 종속 처리 28">
            <a:extLst>
              <a:ext uri="{FF2B5EF4-FFF2-40B4-BE49-F238E27FC236}">
                <a16:creationId xmlns:a16="http://schemas.microsoft.com/office/drawing/2014/main" id="{8ACAC0A9-57B6-40F5-D766-8CD0154B954D}"/>
              </a:ext>
            </a:extLst>
          </p:cNvPr>
          <p:cNvSpPr/>
          <p:nvPr/>
        </p:nvSpPr>
        <p:spPr>
          <a:xfrm>
            <a:off x="2816659" y="2369105"/>
            <a:ext cx="3519488" cy="18128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opts[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createText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WHITE);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12C455F-B256-0845-14F7-21C9F6285093}"/>
              </a:ext>
            </a:extLst>
          </p:cNvPr>
          <p:cNvCxnSpPr>
            <a:cxnSpLocks/>
            <a:stCxn id="14" idx="2"/>
            <a:endCxn id="29" idx="0"/>
          </p:cNvCxnSpPr>
          <p:nvPr/>
        </p:nvCxnSpPr>
        <p:spPr>
          <a:xfrm>
            <a:off x="4576403" y="2146030"/>
            <a:ext cx="0" cy="223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설명선: 선 48">
            <a:extLst>
              <a:ext uri="{FF2B5EF4-FFF2-40B4-BE49-F238E27FC236}">
                <a16:creationId xmlns:a16="http://schemas.microsoft.com/office/drawing/2014/main" id="{59D58BCC-EFE4-009A-0F88-1CC084C2DFCB}"/>
              </a:ext>
            </a:extLst>
          </p:cNvPr>
          <p:cNvSpPr/>
          <p:nvPr/>
        </p:nvSpPr>
        <p:spPr>
          <a:xfrm>
            <a:off x="6846267" y="2563610"/>
            <a:ext cx="933449" cy="399527"/>
          </a:xfrm>
          <a:prstGeom prst="borderCallout1">
            <a:avLst>
              <a:gd name="adj1" fmla="val 18750"/>
              <a:gd name="adj2" fmla="val -8333"/>
              <a:gd name="adj3" fmla="val -8100"/>
              <a:gd name="adj4" fmla="val -39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랭크 리스트 그리기</a:t>
            </a:r>
          </a:p>
        </p:txBody>
      </p:sp>
      <p:sp>
        <p:nvSpPr>
          <p:cNvPr id="50" name="순서도: 종속 처리 49">
            <a:extLst>
              <a:ext uri="{FF2B5EF4-FFF2-40B4-BE49-F238E27FC236}">
                <a16:creationId xmlns:a16="http://schemas.microsoft.com/office/drawing/2014/main" id="{0497DDA1-1662-A394-CBF5-118766B2A0A7}"/>
              </a:ext>
            </a:extLst>
          </p:cNvPr>
          <p:cNvSpPr/>
          <p:nvPr/>
        </p:nvSpPr>
        <p:spPr>
          <a:xfrm>
            <a:off x="3058179" y="2856683"/>
            <a:ext cx="3026187" cy="26731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chooseOptions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(count, opts);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DB36CA3-7986-1C1F-7CFF-7D688ACB1E42}"/>
              </a:ext>
            </a:extLst>
          </p:cNvPr>
          <p:cNvCxnSpPr>
            <a:cxnSpLocks/>
            <a:stCxn id="29" idx="2"/>
            <a:endCxn id="50" idx="0"/>
          </p:cNvCxnSpPr>
          <p:nvPr/>
        </p:nvCxnSpPr>
        <p:spPr>
          <a:xfrm flipH="1">
            <a:off x="4571273" y="2550387"/>
            <a:ext cx="5130" cy="306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B6FE3C3-A0DD-3FBA-3411-B8B38121A2B3}"/>
              </a:ext>
            </a:extLst>
          </p:cNvPr>
          <p:cNvCxnSpPr>
            <a:cxnSpLocks/>
            <a:stCxn id="50" idx="2"/>
            <a:endCxn id="59" idx="0"/>
          </p:cNvCxnSpPr>
          <p:nvPr/>
        </p:nvCxnSpPr>
        <p:spPr>
          <a:xfrm>
            <a:off x="4571273" y="3123995"/>
            <a:ext cx="5130" cy="294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839139B-E9A4-980A-690F-BF973A470B6D}"/>
              </a:ext>
            </a:extLst>
          </p:cNvPr>
          <p:cNvSpPr/>
          <p:nvPr/>
        </p:nvSpPr>
        <p:spPr>
          <a:xfrm>
            <a:off x="2910501" y="3418787"/>
            <a:ext cx="3331803" cy="306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생성한 </a:t>
            </a:r>
            <a:r>
              <a:rPr lang="ko-KR" altLang="en-US" sz="1100"/>
              <a:t>텍스트</a:t>
            </a:r>
            <a:r>
              <a:rPr lang="en-US" altLang="ko-KR" sz="1100" dirty="0"/>
              <a:t>,</a:t>
            </a:r>
            <a:r>
              <a:rPr lang="ko-KR" altLang="en-US" sz="1100" dirty="0" err="1"/>
              <a:t>랜더러를</a:t>
            </a:r>
            <a:r>
              <a:rPr lang="ko-KR" altLang="en-US" sz="1100" dirty="0"/>
              <a:t> 지우고 블랙아웃 후 종료</a:t>
            </a:r>
          </a:p>
        </p:txBody>
      </p:sp>
      <p:sp>
        <p:nvSpPr>
          <p:cNvPr id="62" name="순서도: 수행의 시작/종료 61">
            <a:extLst>
              <a:ext uri="{FF2B5EF4-FFF2-40B4-BE49-F238E27FC236}">
                <a16:creationId xmlns:a16="http://schemas.microsoft.com/office/drawing/2014/main" id="{7425503C-7E56-14C4-5849-5F43EFA968B1}"/>
              </a:ext>
            </a:extLst>
          </p:cNvPr>
          <p:cNvSpPr/>
          <p:nvPr/>
        </p:nvSpPr>
        <p:spPr>
          <a:xfrm>
            <a:off x="3988848" y="4258080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END</a:t>
            </a:r>
            <a:endParaRPr lang="ko-KR" altLang="en-US" sz="11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DFE29C3-0C11-B380-DA0B-0FC3AD5C6976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>
            <a:off x="4576403" y="3725083"/>
            <a:ext cx="2995" cy="532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617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localRankListUi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25</a:t>
            </a:fld>
            <a:endParaRPr kumimoji="1" lang="ko-Kore-KR" altLang="en-US" dirty="0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8B53CF26-5E3B-F16A-7B3C-A280F858249A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순서도: 종속 처리 10">
            <a:extLst>
              <a:ext uri="{FF2B5EF4-FFF2-40B4-BE49-F238E27FC236}">
                <a16:creationId xmlns:a16="http://schemas.microsoft.com/office/drawing/2014/main" id="{4FA3CC9C-B528-B99F-8E29-513A01EBAF48}"/>
              </a:ext>
            </a:extLst>
          </p:cNvPr>
          <p:cNvSpPr/>
          <p:nvPr/>
        </p:nvSpPr>
        <p:spPr>
          <a:xfrm>
            <a:off x="1815374" y="1101341"/>
            <a:ext cx="5511800" cy="23489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Score** scores = readRanklist(STORAGE_PATH, &amp;count);</a:t>
            </a:r>
          </a:p>
        </p:txBody>
      </p:sp>
      <p:sp>
        <p:nvSpPr>
          <p:cNvPr id="12" name="순서도: 종속 처리 11">
            <a:extLst>
              <a:ext uri="{FF2B5EF4-FFF2-40B4-BE49-F238E27FC236}">
                <a16:creationId xmlns:a16="http://schemas.microsoft.com/office/drawing/2014/main" id="{4CBDA8F7-C3D2-E058-492A-E7668C8231AD}"/>
              </a:ext>
            </a:extLst>
          </p:cNvPr>
          <p:cNvSpPr/>
          <p:nvPr/>
        </p:nvSpPr>
        <p:spPr>
          <a:xfrm>
            <a:off x="3153926" y="1758656"/>
            <a:ext cx="2857500" cy="23489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rankListUi(count, scores);</a:t>
            </a:r>
          </a:p>
        </p:txBody>
      </p:sp>
      <p:sp>
        <p:nvSpPr>
          <p:cNvPr id="13" name="순서도: 종속 처리 12">
            <a:extLst>
              <a:ext uri="{FF2B5EF4-FFF2-40B4-BE49-F238E27FC236}">
                <a16:creationId xmlns:a16="http://schemas.microsoft.com/office/drawing/2014/main" id="{BA99C504-9C07-F9BE-B641-8825019DEB5B}"/>
              </a:ext>
            </a:extLst>
          </p:cNvPr>
          <p:cNvSpPr/>
          <p:nvPr/>
        </p:nvSpPr>
        <p:spPr>
          <a:xfrm>
            <a:off x="2915801" y="2276271"/>
            <a:ext cx="3333750" cy="27940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destroyRanklist(count, scores);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9BA2BBE-D559-91EA-F818-C95C3AD41F2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571274" y="758202"/>
            <a:ext cx="0" cy="343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FC3CD9-1268-A434-6B1E-8FAA8A9AF78D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4571274" y="1336236"/>
            <a:ext cx="11402" cy="422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271E2A-24A4-679C-081D-00CEB0BD56E5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4582676" y="1993551"/>
            <a:ext cx="0" cy="28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순서도: 수행의 시작/종료 28">
            <a:extLst>
              <a:ext uri="{FF2B5EF4-FFF2-40B4-BE49-F238E27FC236}">
                <a16:creationId xmlns:a16="http://schemas.microsoft.com/office/drawing/2014/main" id="{153B72E3-B198-F723-0D56-38C663FD7492}"/>
              </a:ext>
            </a:extLst>
          </p:cNvPr>
          <p:cNvSpPr/>
          <p:nvPr/>
        </p:nvSpPr>
        <p:spPr>
          <a:xfrm>
            <a:off x="3992126" y="3017557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B7D25EE-D3AF-8DD9-7758-9954F702C2C9}"/>
              </a:ext>
            </a:extLst>
          </p:cNvPr>
          <p:cNvCxnSpPr>
            <a:stCxn id="13" idx="2"/>
            <a:endCxn id="29" idx="0"/>
          </p:cNvCxnSpPr>
          <p:nvPr/>
        </p:nvCxnSpPr>
        <p:spPr>
          <a:xfrm>
            <a:off x="4582676" y="2555671"/>
            <a:ext cx="0" cy="461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설명선: 선 34">
            <a:extLst>
              <a:ext uri="{FF2B5EF4-FFF2-40B4-BE49-F238E27FC236}">
                <a16:creationId xmlns:a16="http://schemas.microsoft.com/office/drawing/2014/main" id="{3B95E81B-BF31-E589-15EA-E00F287AA462}"/>
              </a:ext>
            </a:extLst>
          </p:cNvPr>
          <p:cNvSpPr/>
          <p:nvPr/>
        </p:nvSpPr>
        <p:spPr>
          <a:xfrm>
            <a:off x="6692900" y="577850"/>
            <a:ext cx="1393468" cy="343139"/>
          </a:xfrm>
          <a:prstGeom prst="borderCallout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로컬 랭크 리스트 불러오기</a:t>
            </a:r>
          </a:p>
        </p:txBody>
      </p:sp>
      <p:sp>
        <p:nvSpPr>
          <p:cNvPr id="36" name="설명선: 선 35">
            <a:extLst>
              <a:ext uri="{FF2B5EF4-FFF2-40B4-BE49-F238E27FC236}">
                <a16:creationId xmlns:a16="http://schemas.microsoft.com/office/drawing/2014/main" id="{7DAA2B4D-A364-EC80-E10D-DBA780CABF5B}"/>
              </a:ext>
            </a:extLst>
          </p:cNvPr>
          <p:cNvSpPr/>
          <p:nvPr/>
        </p:nvSpPr>
        <p:spPr>
          <a:xfrm>
            <a:off x="6692900" y="1543050"/>
            <a:ext cx="1393468" cy="673100"/>
          </a:xfrm>
          <a:prstGeom prst="borderCallout1">
            <a:avLst>
              <a:gd name="adj1" fmla="val 18750"/>
              <a:gd name="adj2" fmla="val -8333"/>
              <a:gd name="adj3" fmla="val 43632"/>
              <a:gd name="adj4" fmla="val -40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UI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생성후</a:t>
            </a:r>
            <a:r>
              <a:rPr lang="ko-KR" altLang="en-US" sz="1100" dirty="0"/>
              <a:t> 랭크 표시</a:t>
            </a:r>
          </a:p>
        </p:txBody>
      </p:sp>
    </p:spTree>
    <p:extLst>
      <p:ext uri="{BB962C8B-B14F-4D97-AF65-F5344CB8AC3E}">
        <p14:creationId xmlns:p14="http://schemas.microsoft.com/office/powerpoint/2010/main" val="113512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initTexture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(Texture* self,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SDL_Texture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* origin, int width, 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height,int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frames)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26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68547B5A-EF1C-1005-5B1C-9DEFEF9D9968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DCEB2F-0904-A482-9926-CBC007011A17}"/>
              </a:ext>
            </a:extLst>
          </p:cNvPr>
          <p:cNvSpPr/>
          <p:nvPr/>
        </p:nvSpPr>
        <p:spPr>
          <a:xfrm>
            <a:off x="2590800" y="1162050"/>
            <a:ext cx="395605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self-&gt;origin = origin;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self-&gt;width = width;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self-&gt;height = height;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self-&gt;frames = frames;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self-&gt;crops = malloc(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SDL_Rect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 * frames);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B7ADCA6-5AA6-3972-BA3B-2FFA9CF61884}"/>
              </a:ext>
            </a:extLst>
          </p:cNvPr>
          <p:cNvCxnSpPr>
            <a:stCxn id="9" idx="2"/>
            <a:endCxn id="6" idx="0"/>
          </p:cNvCxnSpPr>
          <p:nvPr/>
        </p:nvCxnSpPr>
        <p:spPr>
          <a:xfrm flipH="1">
            <a:off x="4568825" y="758202"/>
            <a:ext cx="2449" cy="403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4F353B08-194C-B81C-0EEB-07E6E7641A54}"/>
              </a:ext>
            </a:extLst>
          </p:cNvPr>
          <p:cNvSpPr/>
          <p:nvPr/>
        </p:nvSpPr>
        <p:spPr>
          <a:xfrm>
            <a:off x="3978275" y="2381489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FB278D0-1DC9-1CFD-E4D6-D96A7EDABF6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4568825" y="2038350"/>
            <a:ext cx="0" cy="343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설명선: 선 14">
            <a:extLst>
              <a:ext uri="{FF2B5EF4-FFF2-40B4-BE49-F238E27FC236}">
                <a16:creationId xmlns:a16="http://schemas.microsoft.com/office/drawing/2014/main" id="{7B56CFE0-D15C-704C-85C9-5C77DF7BE53C}"/>
              </a:ext>
            </a:extLst>
          </p:cNvPr>
          <p:cNvSpPr/>
          <p:nvPr/>
        </p:nvSpPr>
        <p:spPr>
          <a:xfrm>
            <a:off x="7046078" y="711200"/>
            <a:ext cx="1117573" cy="711200"/>
          </a:xfrm>
          <a:prstGeom prst="borderCallout1">
            <a:avLst>
              <a:gd name="adj1" fmla="val 18750"/>
              <a:gd name="adj2" fmla="val -8333"/>
              <a:gd name="adj3" fmla="val 46429"/>
              <a:gd name="adj4" fmla="val -3094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입력 받은 값으로 초기화</a:t>
            </a:r>
          </a:p>
        </p:txBody>
      </p:sp>
    </p:spTree>
    <p:extLst>
      <p:ext uri="{BB962C8B-B14F-4D97-AF65-F5344CB8AC3E}">
        <p14:creationId xmlns:p14="http://schemas.microsoft.com/office/powerpoint/2010/main" val="557568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destroyTexture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(Texture* self)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27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D421CD51-29B1-3231-4595-51C59076181C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BD94AE-C716-1A80-88A7-2B9FE4BA876C}"/>
              </a:ext>
            </a:extLst>
          </p:cNvPr>
          <p:cNvSpPr/>
          <p:nvPr/>
        </p:nvSpPr>
        <p:spPr>
          <a:xfrm>
            <a:off x="3681053" y="1047897"/>
            <a:ext cx="1790700" cy="330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free(self-&gt;crops);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free(self);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E4DC232-A4E7-80C3-9698-73F318AF0867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571274" y="758202"/>
            <a:ext cx="5129" cy="28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D7C0644E-3F0E-B9E0-E372-AAA99BB424E2}"/>
              </a:ext>
            </a:extLst>
          </p:cNvPr>
          <p:cNvSpPr/>
          <p:nvPr/>
        </p:nvSpPr>
        <p:spPr>
          <a:xfrm>
            <a:off x="3978275" y="1759722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120714C-307C-FB0A-7E8F-8F4565A768FD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flipH="1">
            <a:off x="4568825" y="1378391"/>
            <a:ext cx="7578" cy="381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설명선: 선 17">
            <a:extLst>
              <a:ext uri="{FF2B5EF4-FFF2-40B4-BE49-F238E27FC236}">
                <a16:creationId xmlns:a16="http://schemas.microsoft.com/office/drawing/2014/main" id="{753322E2-ECFC-8B01-D6B5-9B351ED3EA04}"/>
              </a:ext>
            </a:extLst>
          </p:cNvPr>
          <p:cNvSpPr/>
          <p:nvPr/>
        </p:nvSpPr>
        <p:spPr>
          <a:xfrm>
            <a:off x="6096000" y="758202"/>
            <a:ext cx="793750" cy="429248"/>
          </a:xfrm>
          <a:prstGeom prst="borderCallout1">
            <a:avLst>
              <a:gd name="adj1" fmla="val 18750"/>
              <a:gd name="adj2" fmla="val -8333"/>
              <a:gd name="adj3" fmla="val 75517"/>
              <a:gd name="adj4" fmla="val -511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할당 해제</a:t>
            </a:r>
          </a:p>
        </p:txBody>
      </p:sp>
    </p:spTree>
    <p:extLst>
      <p:ext uri="{BB962C8B-B14F-4D97-AF65-F5344CB8AC3E}">
        <p14:creationId xmlns:p14="http://schemas.microsoft.com/office/powerpoint/2010/main" val="2319869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bool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initText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(Text* self, const char* str,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SDL_Color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color)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28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3DFE5590-D31E-CAE0-AB7C-5E67E599D86C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E32EB9-53A4-89B8-89B6-8C08FD1F9998}"/>
              </a:ext>
            </a:extLst>
          </p:cNvPr>
          <p:cNvSpPr/>
          <p:nvPr/>
        </p:nvSpPr>
        <p:spPr>
          <a:xfrm>
            <a:off x="1961424" y="942591"/>
            <a:ext cx="5219700" cy="317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SDL_Surface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textSurface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TTF_RenderText_Solid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(font, str, color);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261DA53-920F-BFD6-EE5B-549F5991299B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571274" y="758202"/>
            <a:ext cx="0" cy="184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EB8E43C4-31ED-6CAB-9D05-98DED34FDBA3}"/>
              </a:ext>
            </a:extLst>
          </p:cNvPr>
          <p:cNvSpPr/>
          <p:nvPr/>
        </p:nvSpPr>
        <p:spPr>
          <a:xfrm>
            <a:off x="3382603" y="1422404"/>
            <a:ext cx="2387600" cy="55577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textSurface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1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정상 생성</a:t>
            </a:r>
            <a:r>
              <a:rPr lang="en-US" altLang="ko-KR" sz="11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?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9559DA-9EA1-235F-C741-795E4888115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4571274" y="1260091"/>
            <a:ext cx="5129" cy="16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순서도: 화면 표시 14">
            <a:extLst>
              <a:ext uri="{FF2B5EF4-FFF2-40B4-BE49-F238E27FC236}">
                <a16:creationId xmlns:a16="http://schemas.microsoft.com/office/drawing/2014/main" id="{AF8DB37E-BA47-AD7E-8DB6-740A809C83AA}"/>
              </a:ext>
            </a:extLst>
          </p:cNvPr>
          <p:cNvSpPr/>
          <p:nvPr/>
        </p:nvSpPr>
        <p:spPr>
          <a:xfrm>
            <a:off x="450850" y="1460502"/>
            <a:ext cx="2227088" cy="479574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Unable to render text surface!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4AD6DB1-6641-4BA4-B8B8-78F87101FB7A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flipH="1">
            <a:off x="2677938" y="1700289"/>
            <a:ext cx="704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D01064-9C78-259A-8FE3-D923C5DA171C}"/>
              </a:ext>
            </a:extLst>
          </p:cNvPr>
          <p:cNvSpPr/>
          <p:nvPr/>
        </p:nvSpPr>
        <p:spPr>
          <a:xfrm>
            <a:off x="1652228" y="2219714"/>
            <a:ext cx="5848350" cy="235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SDL_Texture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* texture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SDL_CreateTextureFromSurface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(renderer,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textSurface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D9C9BE3-CC04-515F-0F69-123C07C9D9CF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4576403" y="1978174"/>
            <a:ext cx="0" cy="241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64B58F-5AB6-BCC2-470E-D960DD67F987}"/>
              </a:ext>
            </a:extLst>
          </p:cNvPr>
          <p:cNvSpPr/>
          <p:nvPr/>
        </p:nvSpPr>
        <p:spPr>
          <a:xfrm>
            <a:off x="3601678" y="2608372"/>
            <a:ext cx="1949450" cy="17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생성된 텍스트 위치 정하기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21E876F-C70C-557D-CE26-3808A427DEE4}"/>
              </a:ext>
            </a:extLst>
          </p:cNvPr>
          <p:cNvSpPr/>
          <p:nvPr/>
        </p:nvSpPr>
        <p:spPr>
          <a:xfrm>
            <a:off x="3373078" y="2951511"/>
            <a:ext cx="2406650" cy="235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SDL_FreeSurface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textSurface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551087D0-E77C-02DC-7B00-D29C3E90D07D}"/>
              </a:ext>
            </a:extLst>
          </p:cNvPr>
          <p:cNvSpPr/>
          <p:nvPr/>
        </p:nvSpPr>
        <p:spPr>
          <a:xfrm>
            <a:off x="3724908" y="3370859"/>
            <a:ext cx="1702989" cy="5618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texture </a:t>
            </a:r>
          </a:p>
          <a:p>
            <a:r>
              <a:rPr lang="ko-KR" altLang="en-US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생성 성공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?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8E0C8DC-73B3-13C0-0183-808F6F0F3DA4}"/>
              </a:ext>
            </a:extLst>
          </p:cNvPr>
          <p:cNvCxnSpPr>
            <a:stCxn id="20" idx="2"/>
            <a:endCxn id="28" idx="0"/>
          </p:cNvCxnSpPr>
          <p:nvPr/>
        </p:nvCxnSpPr>
        <p:spPr>
          <a:xfrm>
            <a:off x="4576403" y="2455198"/>
            <a:ext cx="0" cy="153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C41A428-2FAE-338A-6532-8ABF931FEE1B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4576403" y="2786172"/>
            <a:ext cx="0" cy="165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0FE19F7-5D2A-4928-5BAD-0799238E4E1F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4576403" y="3186995"/>
            <a:ext cx="0" cy="183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순서도: 화면 표시 38">
            <a:extLst>
              <a:ext uri="{FF2B5EF4-FFF2-40B4-BE49-F238E27FC236}">
                <a16:creationId xmlns:a16="http://schemas.microsoft.com/office/drawing/2014/main" id="{ECFBCD6E-DAF1-63D6-2158-A5578D454246}"/>
              </a:ext>
            </a:extLst>
          </p:cNvPr>
          <p:cNvSpPr/>
          <p:nvPr/>
        </p:nvSpPr>
        <p:spPr>
          <a:xfrm>
            <a:off x="823554" y="3370858"/>
            <a:ext cx="2559049" cy="561865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Unable to create texture from rendered text!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E3E59B1-7103-1C73-7560-5D1605DC70F1}"/>
              </a:ext>
            </a:extLst>
          </p:cNvPr>
          <p:cNvCxnSpPr>
            <a:stCxn id="30" idx="1"/>
            <a:endCxn id="39" idx="3"/>
          </p:cNvCxnSpPr>
          <p:nvPr/>
        </p:nvCxnSpPr>
        <p:spPr>
          <a:xfrm flipH="1" flipV="1">
            <a:off x="3382603" y="3651791"/>
            <a:ext cx="3423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5C33260-750E-22F0-2DA0-41FEE93918C9}"/>
              </a:ext>
            </a:extLst>
          </p:cNvPr>
          <p:cNvSpPr/>
          <p:nvPr/>
        </p:nvSpPr>
        <p:spPr>
          <a:xfrm>
            <a:off x="3584829" y="4165600"/>
            <a:ext cx="1983147" cy="401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self-&gt;origin = texture;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return true;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22D8834-D28A-724B-3EED-ADA65DA16DD2}"/>
              </a:ext>
            </a:extLst>
          </p:cNvPr>
          <p:cNvCxnSpPr>
            <a:stCxn id="30" idx="2"/>
            <a:endCxn id="42" idx="0"/>
          </p:cNvCxnSpPr>
          <p:nvPr/>
        </p:nvCxnSpPr>
        <p:spPr>
          <a:xfrm>
            <a:off x="4576403" y="3932724"/>
            <a:ext cx="0" cy="232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416D150-0B6C-2E14-1DB6-9AE68F9A61DA}"/>
              </a:ext>
            </a:extLst>
          </p:cNvPr>
          <p:cNvSpPr/>
          <p:nvPr/>
        </p:nvSpPr>
        <p:spPr>
          <a:xfrm>
            <a:off x="3524355" y="4844715"/>
            <a:ext cx="2104095" cy="318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false;</a:t>
            </a:r>
          </a:p>
        </p:txBody>
      </p:sp>
      <p:sp>
        <p:nvSpPr>
          <p:cNvPr id="47" name="순서도: 수행의 시작/종료 46">
            <a:extLst>
              <a:ext uri="{FF2B5EF4-FFF2-40B4-BE49-F238E27FC236}">
                <a16:creationId xmlns:a16="http://schemas.microsoft.com/office/drawing/2014/main" id="{EC9BB7CE-D00D-018E-02F8-67737F9367AF}"/>
              </a:ext>
            </a:extLst>
          </p:cNvPr>
          <p:cNvSpPr/>
          <p:nvPr/>
        </p:nvSpPr>
        <p:spPr>
          <a:xfrm>
            <a:off x="3985853" y="5571729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E881E62-64B4-0F7D-F1C8-419AC3C207E5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4576403" y="5162918"/>
            <a:ext cx="0" cy="408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70F82318-D30F-505F-6A2D-BD677B8EFC7D}"/>
              </a:ext>
            </a:extLst>
          </p:cNvPr>
          <p:cNvCxnSpPr>
            <a:stCxn id="15" idx="1"/>
            <a:endCxn id="46" idx="1"/>
          </p:cNvCxnSpPr>
          <p:nvPr/>
        </p:nvCxnSpPr>
        <p:spPr>
          <a:xfrm rot="10800000" flipH="1" flipV="1">
            <a:off x="450849" y="1700289"/>
            <a:ext cx="3073505" cy="3303528"/>
          </a:xfrm>
          <a:prstGeom prst="bentConnector3">
            <a:avLst>
              <a:gd name="adj1" fmla="val -743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FD8B650D-2CB3-FC2E-5C43-915EE9804813}"/>
              </a:ext>
            </a:extLst>
          </p:cNvPr>
          <p:cNvCxnSpPr>
            <a:stCxn id="39" idx="1"/>
            <a:endCxn id="46" idx="1"/>
          </p:cNvCxnSpPr>
          <p:nvPr/>
        </p:nvCxnSpPr>
        <p:spPr>
          <a:xfrm rot="10800000" flipH="1" flipV="1">
            <a:off x="823553" y="3651791"/>
            <a:ext cx="2700801" cy="1352026"/>
          </a:xfrm>
          <a:prstGeom prst="bentConnector3">
            <a:avLst>
              <a:gd name="adj1" fmla="val -846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1CD9F08A-F47E-9251-9780-FC498E0ECF24}"/>
              </a:ext>
            </a:extLst>
          </p:cNvPr>
          <p:cNvCxnSpPr>
            <a:stCxn id="42" idx="3"/>
            <a:endCxn id="47" idx="3"/>
          </p:cNvCxnSpPr>
          <p:nvPr/>
        </p:nvCxnSpPr>
        <p:spPr>
          <a:xfrm flipH="1">
            <a:off x="5166953" y="4366527"/>
            <a:ext cx="401023" cy="1334276"/>
          </a:xfrm>
          <a:prstGeom prst="bentConnector3">
            <a:avLst>
              <a:gd name="adj1" fmla="val -13459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51AE010-304D-B6CA-F887-CF7620418C27}"/>
              </a:ext>
            </a:extLst>
          </p:cNvPr>
          <p:cNvSpPr txBox="1"/>
          <p:nvPr/>
        </p:nvSpPr>
        <p:spPr>
          <a:xfrm>
            <a:off x="4146550" y="1936956"/>
            <a:ext cx="556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CE88B9-EEB3-6BE0-6357-BB0536C3C37F}"/>
              </a:ext>
            </a:extLst>
          </p:cNvPr>
          <p:cNvSpPr txBox="1"/>
          <p:nvPr/>
        </p:nvSpPr>
        <p:spPr>
          <a:xfrm>
            <a:off x="2826971" y="1418071"/>
            <a:ext cx="556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38861F-B17F-F811-F8E7-90C3F078CE1F}"/>
              </a:ext>
            </a:extLst>
          </p:cNvPr>
          <p:cNvSpPr txBox="1"/>
          <p:nvPr/>
        </p:nvSpPr>
        <p:spPr>
          <a:xfrm>
            <a:off x="4091849" y="3858727"/>
            <a:ext cx="556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EF94C7-7E5F-422A-7907-9844C01C7172}"/>
              </a:ext>
            </a:extLst>
          </p:cNvPr>
          <p:cNvSpPr txBox="1"/>
          <p:nvPr/>
        </p:nvSpPr>
        <p:spPr>
          <a:xfrm>
            <a:off x="3393247" y="3278927"/>
            <a:ext cx="556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96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 err="1">
                <a:effectLst/>
              </a:rPr>
              <a:t>SDL_Texture</a:t>
            </a:r>
            <a:r>
              <a:rPr lang="en-US" altLang="ko-KR" sz="1200" b="0" dirty="0">
                <a:effectLst/>
              </a:rPr>
              <a:t>* </a:t>
            </a:r>
            <a:r>
              <a:rPr lang="en-US" altLang="ko-KR" sz="1200" b="0" dirty="0" err="1">
                <a:effectLst/>
              </a:rPr>
              <a:t>loadSDLTexture</a:t>
            </a:r>
            <a:r>
              <a:rPr lang="en-US" altLang="ko-KR" sz="1200" b="0" dirty="0">
                <a:effectLst/>
              </a:rPr>
              <a:t>(const char* path)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BE007F8C-0FE4-102A-AD0A-A1DE63A76172}"/>
              </a:ext>
            </a:extLst>
          </p:cNvPr>
          <p:cNvSpPr/>
          <p:nvPr/>
        </p:nvSpPr>
        <p:spPr>
          <a:xfrm>
            <a:off x="4096978" y="53595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순서도: 화면 표시 5">
            <a:extLst>
              <a:ext uri="{FF2B5EF4-FFF2-40B4-BE49-F238E27FC236}">
                <a16:creationId xmlns:a16="http://schemas.microsoft.com/office/drawing/2014/main" id="{CEA43253-AA0F-D46D-FD8F-B818B53E156A}"/>
              </a:ext>
            </a:extLst>
          </p:cNvPr>
          <p:cNvSpPr/>
          <p:nvPr/>
        </p:nvSpPr>
        <p:spPr>
          <a:xfrm>
            <a:off x="3388953" y="939800"/>
            <a:ext cx="2374900" cy="234895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loadSDLTexture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\n"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D5AE7C-D763-12B7-0E44-47A6C25C54B8}"/>
              </a:ext>
            </a:extLst>
          </p:cNvPr>
          <p:cNvSpPr/>
          <p:nvPr/>
        </p:nvSpPr>
        <p:spPr>
          <a:xfrm>
            <a:off x="2833328" y="1346264"/>
            <a:ext cx="3486150" cy="343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SDL_Texture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newTexture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NULL;</a:t>
            </a:r>
          </a:p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SDL_Surface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loadedSurface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IMG_Load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(path);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09A68C-4810-380A-ADC3-8D3ACA8664CF}"/>
              </a:ext>
            </a:extLst>
          </p:cNvPr>
          <p:cNvSpPr/>
          <p:nvPr/>
        </p:nvSpPr>
        <p:spPr>
          <a:xfrm>
            <a:off x="3676651" y="1822451"/>
            <a:ext cx="1797050" cy="16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loadedSurface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== NULL</a:t>
            </a:r>
          </a:p>
        </p:txBody>
      </p:sp>
      <p:sp>
        <p:nvSpPr>
          <p:cNvPr id="12" name="순서도: 화면 표시 11">
            <a:extLst>
              <a:ext uri="{FF2B5EF4-FFF2-40B4-BE49-F238E27FC236}">
                <a16:creationId xmlns:a16="http://schemas.microsoft.com/office/drawing/2014/main" id="{E8E83652-514C-B3B3-2418-35F78D153214}"/>
              </a:ext>
            </a:extLst>
          </p:cNvPr>
          <p:cNvSpPr/>
          <p:nvPr/>
        </p:nvSpPr>
        <p:spPr>
          <a:xfrm>
            <a:off x="261578" y="2037434"/>
            <a:ext cx="2571750" cy="68135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"Unable to load image %s!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SDL_image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Error: %s\n",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path,IMG_GetError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0AEFE746-2DBB-2745-1675-FC4034BDB768}"/>
              </a:ext>
            </a:extLst>
          </p:cNvPr>
          <p:cNvSpPr/>
          <p:nvPr/>
        </p:nvSpPr>
        <p:spPr>
          <a:xfrm>
            <a:off x="3807652" y="2094042"/>
            <a:ext cx="1536700" cy="539750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정상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E56F6E-00F0-863E-D5F9-8EE697012FBE}"/>
              </a:ext>
            </a:extLst>
          </p:cNvPr>
          <p:cNvSpPr/>
          <p:nvPr/>
        </p:nvSpPr>
        <p:spPr>
          <a:xfrm>
            <a:off x="3439753" y="2819461"/>
            <a:ext cx="2273300" cy="492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newTexture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SDL_CreateTextureFromSurface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(renderer,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loadedSurface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A1BFB2-421A-5638-2C57-0CFE5ACD4234}"/>
              </a:ext>
            </a:extLst>
          </p:cNvPr>
          <p:cNvSpPr/>
          <p:nvPr/>
        </p:nvSpPr>
        <p:spPr>
          <a:xfrm>
            <a:off x="3793765" y="3509911"/>
            <a:ext cx="1565275" cy="203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newTexture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== NULL</a:t>
            </a:r>
          </a:p>
        </p:txBody>
      </p:sp>
      <p:sp>
        <p:nvSpPr>
          <p:cNvPr id="18" name="순서도: 화면 표시 17">
            <a:extLst>
              <a:ext uri="{FF2B5EF4-FFF2-40B4-BE49-F238E27FC236}">
                <a16:creationId xmlns:a16="http://schemas.microsoft.com/office/drawing/2014/main" id="{744294E7-C9AC-D122-0563-CA94E9F548F4}"/>
              </a:ext>
            </a:extLst>
          </p:cNvPr>
          <p:cNvSpPr/>
          <p:nvPr/>
        </p:nvSpPr>
        <p:spPr>
          <a:xfrm>
            <a:off x="5884465" y="3940192"/>
            <a:ext cx="3164395" cy="492081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"Unable to create texture from %s! SDL Error: %s\n", path,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SDL_GetError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75923395-7E60-1AE7-E0C1-B1C5AA66830F}"/>
              </a:ext>
            </a:extLst>
          </p:cNvPr>
          <p:cNvSpPr/>
          <p:nvPr/>
        </p:nvSpPr>
        <p:spPr>
          <a:xfrm>
            <a:off x="3808053" y="3916499"/>
            <a:ext cx="1536700" cy="539750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정상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6F40FCF-3CF0-B609-7CF1-10ECDF6D68D7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576403" y="770847"/>
            <a:ext cx="0" cy="168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6A84D5A-7AF3-DCD1-8612-E2F78149224A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576403" y="1174695"/>
            <a:ext cx="0" cy="171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50B178B-0740-F9D5-5BB5-C796A4769E1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4575176" y="1689403"/>
            <a:ext cx="1227" cy="133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E6FE93-D9E3-B72B-BA72-8382BE5E57D6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4575176" y="1987551"/>
            <a:ext cx="826" cy="106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D5E021A-8938-FC34-B1DA-D3A6D7F1E56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576002" y="2633792"/>
            <a:ext cx="401" cy="185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E190CFE-5562-4106-5789-AC24158BEE31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>
            <a:off x="2833328" y="2363917"/>
            <a:ext cx="974324" cy="14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08D31E5-5413-BF8E-7881-2B5C6328B863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4576403" y="3311542"/>
            <a:ext cx="0" cy="198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50C7C47-1179-E6B8-2171-1473F2BB442E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>
            <a:off x="4576403" y="3713051"/>
            <a:ext cx="0" cy="203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33620C0-05DA-F3BF-5DFE-5B5E16B970E2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 flipV="1">
            <a:off x="5344753" y="4186233"/>
            <a:ext cx="539712" cy="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C64121B-ACBC-0320-BE27-9310DD8A0259}"/>
              </a:ext>
            </a:extLst>
          </p:cNvPr>
          <p:cNvSpPr/>
          <p:nvPr/>
        </p:nvSpPr>
        <p:spPr>
          <a:xfrm>
            <a:off x="6268806" y="4797667"/>
            <a:ext cx="2393950" cy="203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SDL_FreeSurface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loadedSurface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0B20B5-72D9-8A8A-FA3A-43005E648E4E}"/>
              </a:ext>
            </a:extLst>
          </p:cNvPr>
          <p:cNvSpPr/>
          <p:nvPr/>
        </p:nvSpPr>
        <p:spPr>
          <a:xfrm>
            <a:off x="3815358" y="4797667"/>
            <a:ext cx="1519635" cy="203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newTexture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CBBCF77-D59C-4BE2-F62E-73ABED569D1E}"/>
              </a:ext>
            </a:extLst>
          </p:cNvPr>
          <p:cNvCxnSpPr>
            <a:cxnSpLocks/>
            <a:stCxn id="18" idx="2"/>
            <a:endCxn id="40" idx="0"/>
          </p:cNvCxnSpPr>
          <p:nvPr/>
        </p:nvCxnSpPr>
        <p:spPr>
          <a:xfrm flipH="1">
            <a:off x="7465781" y="4432273"/>
            <a:ext cx="882" cy="365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8449E09-65E6-1919-AC68-2D7E533B8782}"/>
              </a:ext>
            </a:extLst>
          </p:cNvPr>
          <p:cNvCxnSpPr>
            <a:cxnSpLocks/>
            <a:stCxn id="20" idx="2"/>
            <a:endCxn id="51" idx="0"/>
          </p:cNvCxnSpPr>
          <p:nvPr/>
        </p:nvCxnSpPr>
        <p:spPr>
          <a:xfrm flipH="1">
            <a:off x="4575176" y="4456249"/>
            <a:ext cx="1227" cy="341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22C6BE4-73F3-7866-E6CC-00C849BD51E7}"/>
              </a:ext>
            </a:extLst>
          </p:cNvPr>
          <p:cNvCxnSpPr>
            <a:stCxn id="40" idx="1"/>
            <a:endCxn id="51" idx="3"/>
          </p:cNvCxnSpPr>
          <p:nvPr/>
        </p:nvCxnSpPr>
        <p:spPr>
          <a:xfrm flipH="1">
            <a:off x="5334993" y="4899237"/>
            <a:ext cx="9338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F2DE9F6-6982-42A9-9B60-E700D474C170}"/>
              </a:ext>
            </a:extLst>
          </p:cNvPr>
          <p:cNvCxnSpPr>
            <a:stCxn id="12" idx="2"/>
            <a:endCxn id="51" idx="1"/>
          </p:cNvCxnSpPr>
          <p:nvPr/>
        </p:nvCxnSpPr>
        <p:spPr>
          <a:xfrm rot="16200000" flipH="1">
            <a:off x="1591179" y="2675057"/>
            <a:ext cx="2180453" cy="22679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12EAA70-42EA-CD74-89C6-A9C6D62F3921}"/>
              </a:ext>
            </a:extLst>
          </p:cNvPr>
          <p:cNvSpPr txBox="1"/>
          <p:nvPr/>
        </p:nvSpPr>
        <p:spPr>
          <a:xfrm>
            <a:off x="4973471" y="2507934"/>
            <a:ext cx="56726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GulimChe" panose="020B0609000101010101" pitchFamily="49" charset="-127"/>
                <a:ea typeface="GulimChe" panose="020B0609000101010101" pitchFamily="49" charset="-127"/>
              </a:rPr>
              <a:t>true</a:t>
            </a:r>
            <a:endParaRPr lang="ko-KR" altLang="en-US" sz="12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9739FF5-325C-9CC3-F00E-69D15CAD3BFB}"/>
              </a:ext>
            </a:extLst>
          </p:cNvPr>
          <p:cNvSpPr txBox="1"/>
          <p:nvPr/>
        </p:nvSpPr>
        <p:spPr>
          <a:xfrm>
            <a:off x="3068048" y="2036579"/>
            <a:ext cx="56726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GulimChe" panose="020B0609000101010101" pitchFamily="49" charset="-127"/>
                <a:ea typeface="GulimChe" panose="020B0609000101010101" pitchFamily="49" charset="-127"/>
              </a:rPr>
              <a:t>false</a:t>
            </a:r>
            <a:endParaRPr lang="ko-KR" altLang="en-US" sz="12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593C52-9E82-3A2C-4EDA-3C6BD29991E7}"/>
              </a:ext>
            </a:extLst>
          </p:cNvPr>
          <p:cNvSpPr txBox="1"/>
          <p:nvPr/>
        </p:nvSpPr>
        <p:spPr>
          <a:xfrm>
            <a:off x="5327859" y="3838623"/>
            <a:ext cx="56726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GulimChe" panose="020B0609000101010101" pitchFamily="49" charset="-127"/>
                <a:ea typeface="GulimChe" panose="020B0609000101010101" pitchFamily="49" charset="-127"/>
              </a:rPr>
              <a:t>false</a:t>
            </a:r>
            <a:endParaRPr lang="ko-KR" altLang="en-US" sz="12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AA5D76D-635E-C77E-1F8E-4FF9D0CB0637}"/>
              </a:ext>
            </a:extLst>
          </p:cNvPr>
          <p:cNvSpPr txBox="1"/>
          <p:nvPr/>
        </p:nvSpPr>
        <p:spPr>
          <a:xfrm>
            <a:off x="4758835" y="4476470"/>
            <a:ext cx="56726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GulimChe" panose="020B0609000101010101" pitchFamily="49" charset="-127"/>
                <a:ea typeface="GulimChe" panose="020B0609000101010101" pitchFamily="49" charset="-127"/>
              </a:rPr>
              <a:t>true</a:t>
            </a:r>
            <a:endParaRPr lang="ko-KR" altLang="en-US" sz="12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8E3540F0-6DD0-CCDD-6CCE-2AAF7B17F336}"/>
              </a:ext>
            </a:extLst>
          </p:cNvPr>
          <p:cNvSpPr/>
          <p:nvPr/>
        </p:nvSpPr>
        <p:spPr>
          <a:xfrm>
            <a:off x="4048863" y="5372036"/>
            <a:ext cx="1047750" cy="279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END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2F81BED-A300-9C2E-CDA8-8353778BDF51}"/>
              </a:ext>
            </a:extLst>
          </p:cNvPr>
          <p:cNvCxnSpPr>
            <a:stCxn id="51" idx="2"/>
            <a:endCxn id="37" idx="0"/>
          </p:cNvCxnSpPr>
          <p:nvPr/>
        </p:nvCxnSpPr>
        <p:spPr>
          <a:xfrm flipH="1">
            <a:off x="4572738" y="5000807"/>
            <a:ext cx="2438" cy="371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51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Text*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createText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(const char* str,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SDL_Color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color)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29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6F98448B-7977-6C60-E66E-75D61857D06D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F94B33-A3A8-AD25-65D9-BFF4FE53A9D5}"/>
              </a:ext>
            </a:extLst>
          </p:cNvPr>
          <p:cNvSpPr/>
          <p:nvPr/>
        </p:nvSpPr>
        <p:spPr>
          <a:xfrm>
            <a:off x="3044099" y="1028700"/>
            <a:ext cx="3073400" cy="527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Text* self = malloc(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(Text));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initText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(self, str, color);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return self;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EE01105-5611-F7EB-EFC7-5C88CB8E1ADD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571274" y="758202"/>
            <a:ext cx="9525" cy="270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9C6DC6A9-E3DB-17FD-909C-000B05DADFC0}"/>
              </a:ext>
            </a:extLst>
          </p:cNvPr>
          <p:cNvSpPr/>
          <p:nvPr/>
        </p:nvSpPr>
        <p:spPr>
          <a:xfrm>
            <a:off x="3990249" y="1769815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9A1065B-5BC9-D4EB-B3AB-10D642FC8DCD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4580799" y="1555750"/>
            <a:ext cx="0" cy="214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496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setText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(Text* self, const char* str)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30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1CD91DB7-E570-1298-EE1C-032ED691D903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5C2B26D-E155-7783-D784-478C0E707672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4571274" y="758202"/>
            <a:ext cx="5129" cy="311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CBA64704-139D-382D-E0DA-120F55409101}"/>
              </a:ext>
            </a:extLst>
          </p:cNvPr>
          <p:cNvSpPr/>
          <p:nvPr/>
        </p:nvSpPr>
        <p:spPr>
          <a:xfrm>
            <a:off x="3515586" y="1539491"/>
            <a:ext cx="2111375" cy="6159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전달받은 </a:t>
            </a:r>
            <a:endParaRPr lang="en-US" altLang="ko-KR" sz="1100" dirty="0"/>
          </a:p>
          <a:p>
            <a:pPr algn="ctr"/>
            <a:r>
              <a:rPr lang="ko-KR" altLang="en-US" sz="1100" dirty="0"/>
              <a:t>두 텍스트가 </a:t>
            </a:r>
            <a:endParaRPr lang="en-US" altLang="ko-KR" sz="1100" dirty="0"/>
          </a:p>
          <a:p>
            <a:pPr algn="ctr"/>
            <a:r>
              <a:rPr lang="ko-KR" altLang="en-US" sz="1100" dirty="0"/>
              <a:t>같음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DF92C0-650C-967A-89FB-650A00C79DA2}"/>
              </a:ext>
            </a:extLst>
          </p:cNvPr>
          <p:cNvSpPr/>
          <p:nvPr/>
        </p:nvSpPr>
        <p:spPr>
          <a:xfrm>
            <a:off x="3588978" y="1069701"/>
            <a:ext cx="1974850" cy="206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(str, self-&gt;text)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B8C75B-A962-04C1-E24A-C49F2DE48B71}"/>
              </a:ext>
            </a:extLst>
          </p:cNvPr>
          <p:cNvCxnSpPr>
            <a:stCxn id="18" idx="2"/>
            <a:endCxn id="12" idx="0"/>
          </p:cNvCxnSpPr>
          <p:nvPr/>
        </p:nvCxnSpPr>
        <p:spPr>
          <a:xfrm flipH="1">
            <a:off x="4571274" y="1276350"/>
            <a:ext cx="5129" cy="263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5393B8-A19A-8776-624D-EA4EE72948E1}"/>
              </a:ext>
            </a:extLst>
          </p:cNvPr>
          <p:cNvSpPr/>
          <p:nvPr/>
        </p:nvSpPr>
        <p:spPr>
          <a:xfrm>
            <a:off x="1453901" y="1745866"/>
            <a:ext cx="703235" cy="20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ABA02EE-C45E-671C-8139-B4457FC30BCF}"/>
              </a:ext>
            </a:extLst>
          </p:cNvPr>
          <p:cNvCxnSpPr>
            <a:stCxn id="12" idx="1"/>
            <a:endCxn id="24" idx="3"/>
          </p:cNvCxnSpPr>
          <p:nvPr/>
        </p:nvCxnSpPr>
        <p:spPr>
          <a:xfrm flipH="1">
            <a:off x="2157136" y="1847466"/>
            <a:ext cx="1358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40102B-90E4-F4CF-0CA7-4D75B164C9DC}"/>
              </a:ext>
            </a:extLst>
          </p:cNvPr>
          <p:cNvSpPr/>
          <p:nvPr/>
        </p:nvSpPr>
        <p:spPr>
          <a:xfrm>
            <a:off x="3180455" y="2388134"/>
            <a:ext cx="2771049" cy="307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SDL_DestroyTexture(self-&gt;origin);</a:t>
            </a:r>
          </a:p>
        </p:txBody>
      </p:sp>
      <p:sp>
        <p:nvSpPr>
          <p:cNvPr id="29" name="순서도: 종속 처리 28">
            <a:extLst>
              <a:ext uri="{FF2B5EF4-FFF2-40B4-BE49-F238E27FC236}">
                <a16:creationId xmlns:a16="http://schemas.microsoft.com/office/drawing/2014/main" id="{9489E3FD-164B-B73A-020B-BEE5AA0477D8}"/>
              </a:ext>
            </a:extLst>
          </p:cNvPr>
          <p:cNvSpPr/>
          <p:nvPr/>
        </p:nvSpPr>
        <p:spPr>
          <a:xfrm>
            <a:off x="2802798" y="2950496"/>
            <a:ext cx="3536950" cy="25516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initText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(self, str, self-&gt;color);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75D6B53-0B77-32D4-C3F3-E7DF716C5AB7}"/>
              </a:ext>
            </a:extLst>
          </p:cNvPr>
          <p:cNvCxnSpPr>
            <a:stCxn id="12" idx="2"/>
            <a:endCxn id="28" idx="0"/>
          </p:cNvCxnSpPr>
          <p:nvPr/>
        </p:nvCxnSpPr>
        <p:spPr>
          <a:xfrm flipH="1">
            <a:off x="4565980" y="2155441"/>
            <a:ext cx="5294" cy="232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27E90D9-3C0E-5DD6-CBF7-CF93DD1D6323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4565980" y="2696108"/>
            <a:ext cx="5293" cy="254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ADDE8A23-E1A6-D03B-231E-BB8213287DB4}"/>
              </a:ext>
            </a:extLst>
          </p:cNvPr>
          <p:cNvSpPr/>
          <p:nvPr/>
        </p:nvSpPr>
        <p:spPr>
          <a:xfrm>
            <a:off x="3990249" y="3573055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BAFA0CE-04B2-865C-6549-33E694177FF6}"/>
              </a:ext>
            </a:extLst>
          </p:cNvPr>
          <p:cNvCxnSpPr>
            <a:stCxn id="29" idx="2"/>
            <a:endCxn id="39" idx="0"/>
          </p:cNvCxnSpPr>
          <p:nvPr/>
        </p:nvCxnSpPr>
        <p:spPr>
          <a:xfrm>
            <a:off x="4571273" y="3205661"/>
            <a:ext cx="9526" cy="367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68A22DFA-F78B-6DD4-359B-5CCBEDD6ADF1}"/>
              </a:ext>
            </a:extLst>
          </p:cNvPr>
          <p:cNvCxnSpPr>
            <a:stCxn id="24" idx="2"/>
            <a:endCxn id="39" idx="1"/>
          </p:cNvCxnSpPr>
          <p:nvPr/>
        </p:nvCxnSpPr>
        <p:spPr>
          <a:xfrm rot="16200000" flipH="1">
            <a:off x="2021353" y="1733232"/>
            <a:ext cx="1753063" cy="21847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FC41E02-7BC1-392B-2AD1-736C7E51035C}"/>
              </a:ext>
            </a:extLst>
          </p:cNvPr>
          <p:cNvSpPr txBox="1"/>
          <p:nvPr/>
        </p:nvSpPr>
        <p:spPr>
          <a:xfrm>
            <a:off x="2470150" y="1407920"/>
            <a:ext cx="710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70A838A-14FA-3789-C6E9-B5290CF22681}"/>
              </a:ext>
            </a:extLst>
          </p:cNvPr>
          <p:cNvSpPr txBox="1"/>
          <p:nvPr/>
        </p:nvSpPr>
        <p:spPr>
          <a:xfrm>
            <a:off x="4098300" y="2126523"/>
            <a:ext cx="710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7" name="설명선: 선 46">
            <a:extLst>
              <a:ext uri="{FF2B5EF4-FFF2-40B4-BE49-F238E27FC236}">
                <a16:creationId xmlns:a16="http://schemas.microsoft.com/office/drawing/2014/main" id="{04E467F3-1595-CCD9-B5A4-83575F3AEF0E}"/>
              </a:ext>
            </a:extLst>
          </p:cNvPr>
          <p:cNvSpPr/>
          <p:nvPr/>
        </p:nvSpPr>
        <p:spPr>
          <a:xfrm>
            <a:off x="6927269" y="2271787"/>
            <a:ext cx="1177368" cy="806834"/>
          </a:xfrm>
          <a:prstGeom prst="borderCallout1">
            <a:avLst>
              <a:gd name="adj1" fmla="val 18750"/>
              <a:gd name="adj2" fmla="val -8333"/>
              <a:gd name="adj3" fmla="val 58982"/>
              <a:gd name="adj4" fmla="val -609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기존 텍스트 삭제 후 생성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07902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destroyText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(Text* self)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31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9DDD423-3E45-C6D2-3AAE-D8973260F838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B61B77-40BE-290E-5278-5C1430457979}"/>
              </a:ext>
            </a:extLst>
          </p:cNvPr>
          <p:cNvSpPr/>
          <p:nvPr/>
        </p:nvSpPr>
        <p:spPr>
          <a:xfrm>
            <a:off x="2677753" y="1212850"/>
            <a:ext cx="3797300" cy="40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SDL_DestroyTexture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(self-&gt;origin);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free(self);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711D7F1-0488-E77C-3DAD-0D4B243CD9DB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571274" y="758202"/>
            <a:ext cx="5129" cy="454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088E155C-A38B-CB11-BA67-ED1CB3ED6786}"/>
              </a:ext>
            </a:extLst>
          </p:cNvPr>
          <p:cNvSpPr/>
          <p:nvPr/>
        </p:nvSpPr>
        <p:spPr>
          <a:xfrm>
            <a:off x="3980724" y="2146539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6ABBCB-FE8E-7AEE-15A1-66A8A8605E5A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flipH="1">
            <a:off x="4571274" y="1619250"/>
            <a:ext cx="5129" cy="527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021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initEffect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(Effect* self, int duration, int length,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SDL_BlendMode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mode)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32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5462A247-DB3E-5118-962E-BF0B36B498EB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28D92C-C12E-4027-5878-7D0B5277305C}"/>
              </a:ext>
            </a:extLst>
          </p:cNvPr>
          <p:cNvSpPr/>
          <p:nvPr/>
        </p:nvSpPr>
        <p:spPr>
          <a:xfrm>
            <a:off x="2404703" y="920750"/>
            <a:ext cx="4343400" cy="1485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self-&gt;keys = malloc(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SDL_Color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 * length);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self-&gt;duration = duration;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self-&gt;length = length;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self-&gt;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currentFrame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self-&gt;mode = mode;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E2B74B9-1E67-AE5C-5085-A5CED433388B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571274" y="758202"/>
            <a:ext cx="5129" cy="162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A8FDF7C2-B354-1EFC-A21B-5161F5335D26}"/>
              </a:ext>
            </a:extLst>
          </p:cNvPr>
          <p:cNvSpPr/>
          <p:nvPr/>
        </p:nvSpPr>
        <p:spPr>
          <a:xfrm>
            <a:off x="3980724" y="2899692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72A542-499F-94D4-FEFB-93B95E3C3D1E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4571274" y="2406650"/>
            <a:ext cx="5129" cy="493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설명선: 선 16">
            <a:extLst>
              <a:ext uri="{FF2B5EF4-FFF2-40B4-BE49-F238E27FC236}">
                <a16:creationId xmlns:a16="http://schemas.microsoft.com/office/drawing/2014/main" id="{24E9EC1C-F66F-562A-B3DE-54664D167A4B}"/>
              </a:ext>
            </a:extLst>
          </p:cNvPr>
          <p:cNvSpPr/>
          <p:nvPr/>
        </p:nvSpPr>
        <p:spPr>
          <a:xfrm>
            <a:off x="7448550" y="758202"/>
            <a:ext cx="1124250" cy="727698"/>
          </a:xfrm>
          <a:prstGeom prst="borderCallout1">
            <a:avLst>
              <a:gd name="adj1" fmla="val 18750"/>
              <a:gd name="adj2" fmla="val -8333"/>
              <a:gd name="adj3" fmla="val 58398"/>
              <a:gd name="adj4" fmla="val -490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입력받은</a:t>
            </a:r>
            <a:r>
              <a:rPr lang="ko-KR" altLang="en-US" sz="1100" dirty="0"/>
              <a:t> 값으로 초기화</a:t>
            </a:r>
          </a:p>
        </p:txBody>
      </p:sp>
    </p:spTree>
    <p:extLst>
      <p:ext uri="{BB962C8B-B14F-4D97-AF65-F5344CB8AC3E}">
        <p14:creationId xmlns:p14="http://schemas.microsoft.com/office/powerpoint/2010/main" val="3424798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copyEffect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(const Effect*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Effect*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33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DA85D7D3-18BB-1AD6-22F1-5CD9F500B199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E792CE-A8EC-DCCC-180A-561A1159CF31}"/>
              </a:ext>
            </a:extLst>
          </p:cNvPr>
          <p:cNvSpPr/>
          <p:nvPr/>
        </p:nvSpPr>
        <p:spPr>
          <a:xfrm>
            <a:off x="2011003" y="1047750"/>
            <a:ext cx="5130800" cy="654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memcpy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(Effect));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-&gt;keys = malloc(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SDL_Color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-&gt;length);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memcpy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-&gt;keys,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-&gt;keys,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SDL_Color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-&gt;length);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4696911-3086-C4BA-1551-DC01E96A9368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571274" y="758202"/>
            <a:ext cx="5129" cy="289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0CDF20F0-C8C4-D91C-B713-45BDDB588A77}"/>
              </a:ext>
            </a:extLst>
          </p:cNvPr>
          <p:cNvSpPr/>
          <p:nvPr/>
        </p:nvSpPr>
        <p:spPr>
          <a:xfrm>
            <a:off x="3980724" y="2192768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87B6DD-0035-482F-944D-3C6E6260D86B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4571274" y="1701800"/>
            <a:ext cx="5129" cy="490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설명선: 선 14">
            <a:extLst>
              <a:ext uri="{FF2B5EF4-FFF2-40B4-BE49-F238E27FC236}">
                <a16:creationId xmlns:a16="http://schemas.microsoft.com/office/drawing/2014/main" id="{5C6B36A7-C5BD-CC46-2631-166BCF79A8D8}"/>
              </a:ext>
            </a:extLst>
          </p:cNvPr>
          <p:cNvSpPr/>
          <p:nvPr/>
        </p:nvSpPr>
        <p:spPr>
          <a:xfrm>
            <a:off x="7696200" y="685800"/>
            <a:ext cx="958850" cy="450850"/>
          </a:xfrm>
          <a:prstGeom prst="borderCallout1">
            <a:avLst>
              <a:gd name="adj1" fmla="val 38468"/>
              <a:gd name="adj2" fmla="val -22492"/>
              <a:gd name="adj3" fmla="val 68838"/>
              <a:gd name="adj4" fmla="val -430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이펙트 복사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76315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destroyEffect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(Effect* self)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34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B59416BE-12C2-DC27-7720-2A1924B2D0FD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FBD864-91C3-20A8-1722-2E6F37650C48}"/>
              </a:ext>
            </a:extLst>
          </p:cNvPr>
          <p:cNvSpPr/>
          <p:nvPr/>
        </p:nvSpPr>
        <p:spPr>
          <a:xfrm>
            <a:off x="3492503" y="1543050"/>
            <a:ext cx="2167799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  free(self-&gt;keys);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  free(self);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44441CA3-8954-3B3D-8B99-D98F63AC494A}"/>
              </a:ext>
            </a:extLst>
          </p:cNvPr>
          <p:cNvSpPr/>
          <p:nvPr/>
        </p:nvSpPr>
        <p:spPr>
          <a:xfrm>
            <a:off x="3961674" y="996950"/>
            <a:ext cx="1219200" cy="330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self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2DDCEAE-63A8-D113-D6F0-E86BB270320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571274" y="758202"/>
            <a:ext cx="0" cy="238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5EACA5-09C6-0BAA-1EF6-325C6A4A3BDB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4571274" y="1327150"/>
            <a:ext cx="5129" cy="215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EEB9FFAC-AEC3-55C6-1FFE-EB7502537E86}"/>
              </a:ext>
            </a:extLst>
          </p:cNvPr>
          <p:cNvSpPr/>
          <p:nvPr/>
        </p:nvSpPr>
        <p:spPr>
          <a:xfrm>
            <a:off x="3980724" y="2192768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D31409A-3101-28C9-80CE-F8A47447917B}"/>
              </a:ext>
            </a:extLst>
          </p:cNvPr>
          <p:cNvCxnSpPr>
            <a:stCxn id="6" idx="2"/>
            <a:endCxn id="17" idx="0"/>
          </p:cNvCxnSpPr>
          <p:nvPr/>
        </p:nvCxnSpPr>
        <p:spPr>
          <a:xfrm flipH="1">
            <a:off x="4571274" y="1987550"/>
            <a:ext cx="5129" cy="205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9A1D4E7-95E2-503B-D58D-8B31804708B4}"/>
              </a:ext>
            </a:extLst>
          </p:cNvPr>
          <p:cNvCxnSpPr>
            <a:stCxn id="10" idx="1"/>
            <a:endCxn id="17" idx="1"/>
          </p:cNvCxnSpPr>
          <p:nvPr/>
        </p:nvCxnSpPr>
        <p:spPr>
          <a:xfrm rot="10800000" flipH="1" flipV="1">
            <a:off x="3961674" y="1162050"/>
            <a:ext cx="19050" cy="1159792"/>
          </a:xfrm>
          <a:prstGeom prst="bentConnector3">
            <a:avLst>
              <a:gd name="adj1" fmla="val -72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설명선: 선 23">
            <a:extLst>
              <a:ext uri="{FF2B5EF4-FFF2-40B4-BE49-F238E27FC236}">
                <a16:creationId xmlns:a16="http://schemas.microsoft.com/office/drawing/2014/main" id="{61826D08-152B-576F-C36D-790724018857}"/>
              </a:ext>
            </a:extLst>
          </p:cNvPr>
          <p:cNvSpPr/>
          <p:nvPr/>
        </p:nvSpPr>
        <p:spPr>
          <a:xfrm>
            <a:off x="5796823" y="714751"/>
            <a:ext cx="844550" cy="356196"/>
          </a:xfrm>
          <a:prstGeom prst="borderCallout1">
            <a:avLst>
              <a:gd name="adj1" fmla="val 18750"/>
              <a:gd name="adj2" fmla="val -8333"/>
              <a:gd name="adj3" fmla="val 94673"/>
              <a:gd name="adj4" fmla="val -473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이펙터</a:t>
            </a:r>
            <a:r>
              <a:rPr lang="ko-KR" altLang="en-US" sz="1100" dirty="0"/>
              <a:t> 존재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4CC9CC-2E77-1D85-A86D-C0E3A1A489E4}"/>
              </a:ext>
            </a:extLst>
          </p:cNvPr>
          <p:cNvSpPr txBox="1"/>
          <p:nvPr/>
        </p:nvSpPr>
        <p:spPr>
          <a:xfrm>
            <a:off x="4091849" y="1277171"/>
            <a:ext cx="590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52AB3A-2DA4-84CD-A919-C217E1BD0E00}"/>
              </a:ext>
            </a:extLst>
          </p:cNvPr>
          <p:cNvSpPr txBox="1"/>
          <p:nvPr/>
        </p:nvSpPr>
        <p:spPr>
          <a:xfrm>
            <a:off x="3345723" y="882650"/>
            <a:ext cx="504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440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initAnimation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(Animation* self, Texture* origin, const Effect*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effect,LoopType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lp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int duration, int x, 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y,SDL_RendererFlip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flip, double angle, At at)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35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279881AE-6229-8CCB-50AE-0A53A6613C34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909BA1F1-EBAA-8D4E-F90C-35FDE08A3D9A}"/>
              </a:ext>
            </a:extLst>
          </p:cNvPr>
          <p:cNvSpPr/>
          <p:nvPr/>
        </p:nvSpPr>
        <p:spPr>
          <a:xfrm>
            <a:off x="3881078" y="1134816"/>
            <a:ext cx="1390650" cy="3746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effect</a:t>
            </a:r>
          </a:p>
        </p:txBody>
      </p: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E07625D2-CEE5-5793-BD18-87FA25908C4C}"/>
              </a:ext>
            </a:extLst>
          </p:cNvPr>
          <p:cNvSpPr/>
          <p:nvPr/>
        </p:nvSpPr>
        <p:spPr>
          <a:xfrm>
            <a:off x="2764699" y="1733789"/>
            <a:ext cx="3613150" cy="24130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copyEffect(effect, self-&gt;effect);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82F796B-CED2-9640-F4F8-82C440B125DF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571274" y="1509466"/>
            <a:ext cx="5129" cy="224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27C2636-8C03-2886-FF4B-8597B6D42512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>
            <a:off x="4571274" y="1975089"/>
            <a:ext cx="0" cy="1091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3A2110-2730-FF2F-8C0F-3F20C5D53ED9}"/>
              </a:ext>
            </a:extLst>
          </p:cNvPr>
          <p:cNvSpPr/>
          <p:nvPr/>
        </p:nvSpPr>
        <p:spPr>
          <a:xfrm>
            <a:off x="883976" y="1187450"/>
            <a:ext cx="1689100" cy="273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self-&gt;effect = NULL;</a:t>
            </a:r>
          </a:p>
        </p:txBody>
      </p:sp>
      <p:sp>
        <p:nvSpPr>
          <p:cNvPr id="19" name="설명선: 선 18">
            <a:extLst>
              <a:ext uri="{FF2B5EF4-FFF2-40B4-BE49-F238E27FC236}">
                <a16:creationId xmlns:a16="http://schemas.microsoft.com/office/drawing/2014/main" id="{19D09D6D-C28E-2741-AFA5-B3595DF81519}"/>
              </a:ext>
            </a:extLst>
          </p:cNvPr>
          <p:cNvSpPr/>
          <p:nvPr/>
        </p:nvSpPr>
        <p:spPr>
          <a:xfrm>
            <a:off x="6011426" y="723277"/>
            <a:ext cx="1261320" cy="464173"/>
          </a:xfrm>
          <a:prstGeom prst="borderCallout1">
            <a:avLst>
              <a:gd name="adj1" fmla="val 52951"/>
              <a:gd name="adj2" fmla="val -16312"/>
              <a:gd name="adj3" fmla="val 98820"/>
              <a:gd name="adj4" fmla="val -506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적용할 이펙트가 </a:t>
            </a:r>
            <a:r>
              <a:rPr lang="ko-KR" altLang="en-US" sz="1100" dirty="0" err="1"/>
              <a:t>있는경우</a:t>
            </a:r>
            <a:endParaRPr lang="ko-KR" altLang="en-US" sz="11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C2A24F6-685B-F296-8982-B124EDDAC253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571274" y="758202"/>
            <a:ext cx="5129" cy="308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9C0831B-D2E8-7C1F-FD27-BF2F8AD11998}"/>
              </a:ext>
            </a:extLst>
          </p:cNvPr>
          <p:cNvCxnSpPr>
            <a:stCxn id="6" idx="1"/>
            <a:endCxn id="16" idx="3"/>
          </p:cNvCxnSpPr>
          <p:nvPr/>
        </p:nvCxnSpPr>
        <p:spPr>
          <a:xfrm flipH="1">
            <a:off x="2573076" y="1322141"/>
            <a:ext cx="1308002" cy="1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A3780E-67EA-FBA2-C7D5-9930C3E2B605}"/>
              </a:ext>
            </a:extLst>
          </p:cNvPr>
          <p:cNvSpPr/>
          <p:nvPr/>
        </p:nvSpPr>
        <p:spPr>
          <a:xfrm>
            <a:off x="3202849" y="3066590"/>
            <a:ext cx="2736850" cy="238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self-&gt;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self-&gt;duration = duration;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self-&gt;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currentFrame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self-&gt;x = x;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self-&gt;y = y;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self-&gt;flip = flip;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self-&gt;angle = angle;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self-&gt;at = at;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self-&gt;bind = NULL;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self-&gt;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dieWithBind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false;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self-&gt;scaled = true;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self-&gt;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lifeSpan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duration;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E03D4CD-C96A-E971-FF61-03B4E53ABDEB}"/>
              </a:ext>
            </a:extLst>
          </p:cNvPr>
          <p:cNvCxnSpPr>
            <a:stCxn id="16" idx="2"/>
            <a:endCxn id="24" idx="1"/>
          </p:cNvCxnSpPr>
          <p:nvPr/>
        </p:nvCxnSpPr>
        <p:spPr>
          <a:xfrm rot="16200000" flipH="1">
            <a:off x="1065742" y="2123283"/>
            <a:ext cx="2799890" cy="14743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설명선: 선 30">
            <a:extLst>
              <a:ext uri="{FF2B5EF4-FFF2-40B4-BE49-F238E27FC236}">
                <a16:creationId xmlns:a16="http://schemas.microsoft.com/office/drawing/2014/main" id="{8A4E4143-6751-1C8D-FDC8-E6BF983AFE60}"/>
              </a:ext>
            </a:extLst>
          </p:cNvPr>
          <p:cNvSpPr/>
          <p:nvPr/>
        </p:nvSpPr>
        <p:spPr>
          <a:xfrm>
            <a:off x="6753375" y="2728500"/>
            <a:ext cx="891742" cy="641350"/>
          </a:xfrm>
          <a:prstGeom prst="borderCallout1">
            <a:avLst>
              <a:gd name="adj1" fmla="val 57364"/>
              <a:gd name="adj2" fmla="val -16166"/>
              <a:gd name="adj3" fmla="val 106559"/>
              <a:gd name="adj4" fmla="val -568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애니메이션 정보</a:t>
            </a:r>
          </a:p>
        </p:txBody>
      </p: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9B6631A3-FC34-9CBC-899B-B97C6D6F5D5D}"/>
              </a:ext>
            </a:extLst>
          </p:cNvPr>
          <p:cNvSpPr/>
          <p:nvPr/>
        </p:nvSpPr>
        <p:spPr>
          <a:xfrm>
            <a:off x="3980724" y="5819563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2703DA4-F729-7419-F18C-EBA26A358815}"/>
              </a:ext>
            </a:extLst>
          </p:cNvPr>
          <p:cNvCxnSpPr>
            <a:stCxn id="24" idx="2"/>
            <a:endCxn id="32" idx="0"/>
          </p:cNvCxnSpPr>
          <p:nvPr/>
        </p:nvCxnSpPr>
        <p:spPr>
          <a:xfrm>
            <a:off x="4571274" y="5454190"/>
            <a:ext cx="0" cy="365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972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Animation*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createAnimation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(Texture* origin, const Effect* effect,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LoopType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lp,int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duration, int x, int y,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SDL_RendererFlip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flip,double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angle, At at)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36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42A37A3C-D14F-84CF-A329-5E157C312ACE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20CCF3CB-B5DD-CC14-36DD-68ADF7148C02}"/>
              </a:ext>
            </a:extLst>
          </p:cNvPr>
          <p:cNvSpPr/>
          <p:nvPr/>
        </p:nvSpPr>
        <p:spPr>
          <a:xfrm>
            <a:off x="759327" y="1143000"/>
            <a:ext cx="7639050" cy="41910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initAnimation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(self, origin, effect,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duration, x, y, flip, angle, at);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B8804CA-6F88-CD2A-4FB6-A91749023F76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571274" y="758202"/>
            <a:ext cx="7578" cy="384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B8C1F1-7D51-95A5-6F14-5EAB6D4D1624}"/>
              </a:ext>
            </a:extLst>
          </p:cNvPr>
          <p:cNvSpPr/>
          <p:nvPr/>
        </p:nvSpPr>
        <p:spPr>
          <a:xfrm>
            <a:off x="4039102" y="1847850"/>
            <a:ext cx="10795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self;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CE865D3-CBA8-CDA7-15FA-6667BCF48DB4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4578852" y="15621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BDBD03DB-8836-FC4D-7998-5224308E86BC}"/>
              </a:ext>
            </a:extLst>
          </p:cNvPr>
          <p:cNvSpPr/>
          <p:nvPr/>
        </p:nvSpPr>
        <p:spPr>
          <a:xfrm>
            <a:off x="3985853" y="2450915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D14AE15-5051-2322-CB33-982EB0DF38B1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flipH="1">
            <a:off x="4576403" y="2216150"/>
            <a:ext cx="2449" cy="234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977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destroyAnimation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(Animation* self)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37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DF102801-5077-BF3A-2385-19EEDA55C1FF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6AD45708-ECF5-3FB2-C35D-BAFB4CD3DD19}"/>
              </a:ext>
            </a:extLst>
          </p:cNvPr>
          <p:cNvSpPr/>
          <p:nvPr/>
        </p:nvSpPr>
        <p:spPr>
          <a:xfrm>
            <a:off x="2884627" y="1079794"/>
            <a:ext cx="3371850" cy="43815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destroyEffect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(self-&gt;effect);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1A5D2-9B42-C46D-1AED-F3F675CCA126}"/>
              </a:ext>
            </a:extLst>
          </p:cNvPr>
          <p:cNvSpPr/>
          <p:nvPr/>
        </p:nvSpPr>
        <p:spPr>
          <a:xfrm>
            <a:off x="4030802" y="1830634"/>
            <a:ext cx="1079500" cy="330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free(self);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B73EC7C-4D4E-2AF8-C7C4-3F33C4763D52}"/>
              </a:ext>
            </a:extLst>
          </p:cNvPr>
          <p:cNvCxnSpPr>
            <a:stCxn id="9" idx="2"/>
            <a:endCxn id="6" idx="0"/>
          </p:cNvCxnSpPr>
          <p:nvPr/>
        </p:nvCxnSpPr>
        <p:spPr>
          <a:xfrm flipH="1">
            <a:off x="4570552" y="758202"/>
            <a:ext cx="722" cy="321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469655A-70F5-C4CC-A4B8-9970EE54064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570552" y="1517944"/>
            <a:ext cx="0" cy="312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8C5FDC79-5343-7385-10A6-551EED5308EA}"/>
              </a:ext>
            </a:extLst>
          </p:cNvPr>
          <p:cNvSpPr/>
          <p:nvPr/>
        </p:nvSpPr>
        <p:spPr>
          <a:xfrm>
            <a:off x="3980002" y="2450915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1C8D1D5-B78D-F359-C9FE-0FD5DDA0D75D}"/>
              </a:ext>
            </a:extLst>
          </p:cNvPr>
          <p:cNvCxnSpPr>
            <a:stCxn id="10" idx="2"/>
            <a:endCxn id="18" idx="0"/>
          </p:cNvCxnSpPr>
          <p:nvPr/>
        </p:nvCxnSpPr>
        <p:spPr>
          <a:xfrm>
            <a:off x="4570552" y="2161128"/>
            <a:ext cx="0" cy="28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604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fr-FR" altLang="ko-KR" sz="1200" b="0" dirty="0">
                <a:effectLst/>
                <a:latin typeface="Consolas" panose="020B0609020204030204" pitchFamily="49" charset="0"/>
              </a:rPr>
              <a:t>void copyAnimation(Animation* src, Animation* dest)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38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C60EE850-3867-8990-3AFD-92BF56AB74AA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2690CF61-2587-819B-D191-522DEE486A9F}"/>
              </a:ext>
            </a:extLst>
          </p:cNvPr>
          <p:cNvSpPr/>
          <p:nvPr/>
        </p:nvSpPr>
        <p:spPr>
          <a:xfrm>
            <a:off x="3980723" y="323525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F9F4D6-8F92-BD87-1B10-6E8C0C94DCC9}"/>
              </a:ext>
            </a:extLst>
          </p:cNvPr>
          <p:cNvSpPr/>
          <p:nvPr/>
        </p:nvSpPr>
        <p:spPr>
          <a:xfrm>
            <a:off x="3061924" y="1103468"/>
            <a:ext cx="3018699" cy="294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memcpy(dest, src, sizeof(Animation));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441963CC-E3C6-3513-FC64-4D9ABD2D4269}"/>
              </a:ext>
            </a:extLst>
          </p:cNvPr>
          <p:cNvSpPr/>
          <p:nvPr/>
        </p:nvSpPr>
        <p:spPr>
          <a:xfrm>
            <a:off x="3402873" y="1779228"/>
            <a:ext cx="2336800" cy="4064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src-&gt;effect</a:t>
            </a:r>
          </a:p>
        </p:txBody>
      </p:sp>
      <p:sp>
        <p:nvSpPr>
          <p:cNvPr id="12" name="순서도: 종속 처리 11">
            <a:extLst>
              <a:ext uri="{FF2B5EF4-FFF2-40B4-BE49-F238E27FC236}">
                <a16:creationId xmlns:a16="http://schemas.microsoft.com/office/drawing/2014/main" id="{3EE3408A-B2D9-2A18-9994-AF7C47301200}"/>
              </a:ext>
            </a:extLst>
          </p:cNvPr>
          <p:cNvSpPr/>
          <p:nvPr/>
        </p:nvSpPr>
        <p:spPr>
          <a:xfrm>
            <a:off x="2526573" y="2562994"/>
            <a:ext cx="4089400" cy="294891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copyEffect(src-&gt;effect, dest-&gt;effect);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8670ACD-A886-B94E-45CA-5914C7627CB5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571274" y="758202"/>
            <a:ext cx="0" cy="345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11B3379-B956-C135-7322-95004B8F8344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4571273" y="1398359"/>
            <a:ext cx="1" cy="380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E9AFF6-BA7B-4F3C-ADC3-F107C604AD7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571273" y="2185628"/>
            <a:ext cx="0" cy="377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002EAE6-93D4-02A7-DC43-11CAF1C37F98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>
            <a:off x="4571273" y="2857885"/>
            <a:ext cx="0" cy="377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설명선: 선 28">
            <a:extLst>
              <a:ext uri="{FF2B5EF4-FFF2-40B4-BE49-F238E27FC236}">
                <a16:creationId xmlns:a16="http://schemas.microsoft.com/office/drawing/2014/main" id="{B2E4D762-5295-90A6-09DA-5B4BD52A68F9}"/>
              </a:ext>
            </a:extLst>
          </p:cNvPr>
          <p:cNvSpPr/>
          <p:nvPr/>
        </p:nvSpPr>
        <p:spPr>
          <a:xfrm>
            <a:off x="6819900" y="1250913"/>
            <a:ext cx="857250" cy="528315"/>
          </a:xfrm>
          <a:prstGeom prst="borderCallout1">
            <a:avLst>
              <a:gd name="adj1" fmla="val 69231"/>
              <a:gd name="adj2" fmla="val -15740"/>
              <a:gd name="adj3" fmla="val 105288"/>
              <a:gd name="adj4" fmla="val -1035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복사할 이펙트가 있는가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F01D4F1-F16E-0107-1174-37BAED238515}"/>
              </a:ext>
            </a:extLst>
          </p:cNvPr>
          <p:cNvCxnSpPr>
            <a:stCxn id="11" idx="1"/>
            <a:endCxn id="10" idx="1"/>
          </p:cNvCxnSpPr>
          <p:nvPr/>
        </p:nvCxnSpPr>
        <p:spPr>
          <a:xfrm rot="10800000" flipH="1" flipV="1">
            <a:off x="3402873" y="1982427"/>
            <a:ext cx="577850" cy="1381897"/>
          </a:xfrm>
          <a:prstGeom prst="bentConnector3">
            <a:avLst>
              <a:gd name="adj1" fmla="val -30219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867EEA1-D56D-F19B-5701-06B4DE8ED888}"/>
              </a:ext>
            </a:extLst>
          </p:cNvPr>
          <p:cNvSpPr txBox="1"/>
          <p:nvPr/>
        </p:nvSpPr>
        <p:spPr>
          <a:xfrm>
            <a:off x="2419350" y="1568450"/>
            <a:ext cx="983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AEBBFA-113D-8134-9276-0258AC085D4E}"/>
              </a:ext>
            </a:extLst>
          </p:cNvPr>
          <p:cNvSpPr txBox="1"/>
          <p:nvPr/>
        </p:nvSpPr>
        <p:spPr>
          <a:xfrm>
            <a:off x="4028349" y="2227387"/>
            <a:ext cx="495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981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bool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loadTextset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29D979C4-F7A9-5ECC-A42C-365A87D4A2C6}"/>
              </a:ext>
            </a:extLst>
          </p:cNvPr>
          <p:cNvSpPr/>
          <p:nvPr/>
        </p:nvSpPr>
        <p:spPr>
          <a:xfrm>
            <a:off x="3823453" y="50425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순서도: 데이터 5">
            <a:extLst>
              <a:ext uri="{FF2B5EF4-FFF2-40B4-BE49-F238E27FC236}">
                <a16:creationId xmlns:a16="http://schemas.microsoft.com/office/drawing/2014/main" id="{455C8736-663D-C299-2FFA-CF0440012E26}"/>
              </a:ext>
            </a:extLst>
          </p:cNvPr>
          <p:cNvSpPr/>
          <p:nvPr/>
        </p:nvSpPr>
        <p:spPr>
          <a:xfrm>
            <a:off x="2657162" y="933450"/>
            <a:ext cx="3291432" cy="4191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FILE* file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textsetPath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"r");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D4C3EC-CD36-367A-05F2-0A6E13997FCE}"/>
              </a:ext>
            </a:extLst>
          </p:cNvPr>
          <p:cNvCxnSpPr>
            <a:stCxn id="9" idx="2"/>
            <a:endCxn id="6" idx="1"/>
          </p:cNvCxnSpPr>
          <p:nvPr/>
        </p:nvCxnSpPr>
        <p:spPr>
          <a:xfrm>
            <a:off x="4302878" y="739152"/>
            <a:ext cx="0" cy="194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77AA9D31-9CDA-6F5A-3187-60DA2434773F}"/>
              </a:ext>
            </a:extLst>
          </p:cNvPr>
          <p:cNvSpPr/>
          <p:nvPr/>
        </p:nvSpPr>
        <p:spPr>
          <a:xfrm>
            <a:off x="3321803" y="1530368"/>
            <a:ext cx="1962150" cy="4191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file==NULL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A86DD8B-0449-0968-D087-12AE5DE6C63B}"/>
              </a:ext>
            </a:extLst>
          </p:cNvPr>
          <p:cNvCxnSpPr>
            <a:stCxn id="6" idx="4"/>
            <a:endCxn id="12" idx="0"/>
          </p:cNvCxnSpPr>
          <p:nvPr/>
        </p:nvCxnSpPr>
        <p:spPr>
          <a:xfrm>
            <a:off x="4302878" y="1352550"/>
            <a:ext cx="0" cy="177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CEF6FC-B071-DD2B-4E32-C8A49C87F9AC}"/>
              </a:ext>
            </a:extLst>
          </p:cNvPr>
          <p:cNvSpPr/>
          <p:nvPr/>
        </p:nvSpPr>
        <p:spPr>
          <a:xfrm>
            <a:off x="1171328" y="1484001"/>
            <a:ext cx="1263648" cy="514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(file);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success=false;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success;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3E3E4-0D18-A6E7-163D-7C0C1B958095}"/>
              </a:ext>
            </a:extLst>
          </p:cNvPr>
          <p:cNvCxnSpPr>
            <a:stCxn id="12" idx="1"/>
            <a:endCxn id="15" idx="3"/>
          </p:cNvCxnSpPr>
          <p:nvPr/>
        </p:nvCxnSpPr>
        <p:spPr>
          <a:xfrm flipH="1">
            <a:off x="2434976" y="1739918"/>
            <a:ext cx="886827" cy="1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4932B6DC-F4BD-CE96-390D-F61257AAAE80}"/>
              </a:ext>
            </a:extLst>
          </p:cNvPr>
          <p:cNvSpPr/>
          <p:nvPr/>
        </p:nvSpPr>
        <p:spPr>
          <a:xfrm>
            <a:off x="3214229" y="2140234"/>
            <a:ext cx="2177297" cy="32818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(str, TEXT_LEN, file)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54C6BB-4F6D-86CF-7524-5DBB565A9C52}"/>
              </a:ext>
            </a:extLst>
          </p:cNvPr>
          <p:cNvCxnSpPr>
            <a:stCxn id="12" idx="2"/>
            <a:endCxn id="19" idx="1"/>
          </p:cNvCxnSpPr>
          <p:nvPr/>
        </p:nvCxnSpPr>
        <p:spPr>
          <a:xfrm>
            <a:off x="4302878" y="1949468"/>
            <a:ext cx="0" cy="190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6F31113C-A7AC-E5E4-8BF9-068621E03EB5}"/>
              </a:ext>
            </a:extLst>
          </p:cNvPr>
          <p:cNvSpPr/>
          <p:nvPr/>
        </p:nvSpPr>
        <p:spPr>
          <a:xfrm>
            <a:off x="3401742" y="2659181"/>
            <a:ext cx="1802271" cy="53975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텍스트 끝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A778BC-3B50-8533-835E-46F961BB2B06}"/>
              </a:ext>
            </a:extLst>
          </p:cNvPr>
          <p:cNvSpPr/>
          <p:nvPr/>
        </p:nvSpPr>
        <p:spPr>
          <a:xfrm>
            <a:off x="1497372" y="2739448"/>
            <a:ext cx="1263648" cy="379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(file);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success;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B1C3AE5-632D-D6E0-96ED-E55EF7371DAB}"/>
              </a:ext>
            </a:extLst>
          </p:cNvPr>
          <p:cNvCxnSpPr>
            <a:stCxn id="19" idx="4"/>
            <a:endCxn id="23" idx="0"/>
          </p:cNvCxnSpPr>
          <p:nvPr/>
        </p:nvCxnSpPr>
        <p:spPr>
          <a:xfrm>
            <a:off x="4302878" y="2468415"/>
            <a:ext cx="0" cy="190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F59A59-FD2D-3BBB-5ABD-8D97254E2C22}"/>
              </a:ext>
            </a:extLst>
          </p:cNvPr>
          <p:cNvCxnSpPr>
            <a:stCxn id="23" idx="1"/>
            <a:endCxn id="24" idx="3"/>
          </p:cNvCxnSpPr>
          <p:nvPr/>
        </p:nvCxnSpPr>
        <p:spPr>
          <a:xfrm flipH="1">
            <a:off x="2761020" y="2929057"/>
            <a:ext cx="6407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순서도: 수행의 시작/종료 30">
            <a:extLst>
              <a:ext uri="{FF2B5EF4-FFF2-40B4-BE49-F238E27FC236}">
                <a16:creationId xmlns:a16="http://schemas.microsoft.com/office/drawing/2014/main" id="{1AA0C04C-AEEF-3557-3836-C1333D51A2F6}"/>
              </a:ext>
            </a:extLst>
          </p:cNvPr>
          <p:cNvSpPr/>
          <p:nvPr/>
        </p:nvSpPr>
        <p:spPr>
          <a:xfrm>
            <a:off x="3820793" y="6138665"/>
            <a:ext cx="889000" cy="24129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END</a:t>
            </a:r>
            <a:endParaRPr lang="ko-KR" altLang="en-US" sz="1100" dirty="0"/>
          </a:p>
        </p:txBody>
      </p: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1317FC58-A244-011A-507E-F5A2098B00DE}"/>
              </a:ext>
            </a:extLst>
          </p:cNvPr>
          <p:cNvSpPr/>
          <p:nvPr/>
        </p:nvSpPr>
        <p:spPr>
          <a:xfrm>
            <a:off x="3245019" y="3388848"/>
            <a:ext cx="2108200" cy="83224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n - 1 &gt;= 0 &amp;&amp; !isprint(str[n - 1])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9D6A172-A91B-817F-6831-E96B27D749E6}"/>
              </a:ext>
            </a:extLst>
          </p:cNvPr>
          <p:cNvCxnSpPr>
            <a:stCxn id="23" idx="2"/>
            <a:endCxn id="34" idx="0"/>
          </p:cNvCxnSpPr>
          <p:nvPr/>
        </p:nvCxnSpPr>
        <p:spPr>
          <a:xfrm flipH="1">
            <a:off x="4299119" y="3198932"/>
            <a:ext cx="3759" cy="189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ED7DC2B-D1A3-EFC3-0DF7-1CAE18647405}"/>
              </a:ext>
            </a:extLst>
          </p:cNvPr>
          <p:cNvSpPr/>
          <p:nvPr/>
        </p:nvSpPr>
        <p:spPr>
          <a:xfrm>
            <a:off x="5919190" y="3615359"/>
            <a:ext cx="1183962" cy="379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str[--n] = 0;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C49F100-9FF9-87A6-900A-503B31C10B51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5353219" y="3804968"/>
            <a:ext cx="5659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8D937CB2-042E-EB85-280D-B461DFAC761E}"/>
              </a:ext>
            </a:extLst>
          </p:cNvPr>
          <p:cNvSpPr/>
          <p:nvPr/>
        </p:nvSpPr>
        <p:spPr>
          <a:xfrm>
            <a:off x="3885742" y="4376598"/>
            <a:ext cx="834272" cy="3565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!n</a:t>
            </a:r>
          </a:p>
        </p:txBody>
      </p:sp>
      <p:sp>
        <p:nvSpPr>
          <p:cNvPr id="49" name="순서도: 종속 처리 48">
            <a:extLst>
              <a:ext uri="{FF2B5EF4-FFF2-40B4-BE49-F238E27FC236}">
                <a16:creationId xmlns:a16="http://schemas.microsoft.com/office/drawing/2014/main" id="{B71ECEEE-6486-00BC-2239-102C9B33DFBF}"/>
              </a:ext>
            </a:extLst>
          </p:cNvPr>
          <p:cNvSpPr/>
          <p:nvPr/>
        </p:nvSpPr>
        <p:spPr>
          <a:xfrm>
            <a:off x="3077308" y="4898010"/>
            <a:ext cx="2443621" cy="35654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initText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(&amp;texts[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textsCount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++], str, WHITE)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AB4C187-E948-8119-28C2-FF97C6210A60}"/>
              </a:ext>
            </a:extLst>
          </p:cNvPr>
          <p:cNvCxnSpPr>
            <a:stCxn id="34" idx="2"/>
            <a:endCxn id="43" idx="0"/>
          </p:cNvCxnSpPr>
          <p:nvPr/>
        </p:nvCxnSpPr>
        <p:spPr>
          <a:xfrm>
            <a:off x="4299119" y="4221088"/>
            <a:ext cx="3759" cy="155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43F7977-D351-ED08-0443-780BC29C1754}"/>
              </a:ext>
            </a:extLst>
          </p:cNvPr>
          <p:cNvCxnSpPr>
            <a:stCxn id="43" idx="2"/>
            <a:endCxn id="49" idx="0"/>
          </p:cNvCxnSpPr>
          <p:nvPr/>
        </p:nvCxnSpPr>
        <p:spPr>
          <a:xfrm flipH="1">
            <a:off x="4299119" y="4733145"/>
            <a:ext cx="3759" cy="164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순서도: 판단 53">
            <a:extLst>
              <a:ext uri="{FF2B5EF4-FFF2-40B4-BE49-F238E27FC236}">
                <a16:creationId xmlns:a16="http://schemas.microsoft.com/office/drawing/2014/main" id="{F3D44490-5806-3F13-D488-379F6B567EC3}"/>
              </a:ext>
            </a:extLst>
          </p:cNvPr>
          <p:cNvSpPr/>
          <p:nvPr/>
        </p:nvSpPr>
        <p:spPr>
          <a:xfrm>
            <a:off x="3108647" y="5407338"/>
            <a:ext cx="2375966" cy="43454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텍스트 생성 실패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97A2532-CAE2-F7F1-069C-81CB5C93D6EE}"/>
              </a:ext>
            </a:extLst>
          </p:cNvPr>
          <p:cNvCxnSpPr>
            <a:stCxn id="49" idx="2"/>
            <a:endCxn id="54" idx="0"/>
          </p:cNvCxnSpPr>
          <p:nvPr/>
        </p:nvCxnSpPr>
        <p:spPr>
          <a:xfrm flipH="1">
            <a:off x="4296630" y="5254557"/>
            <a:ext cx="2489" cy="152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877FAA-D7B9-C600-D9BA-46B2D932662D}"/>
              </a:ext>
            </a:extLst>
          </p:cNvPr>
          <p:cNvSpPr/>
          <p:nvPr/>
        </p:nvSpPr>
        <p:spPr>
          <a:xfrm>
            <a:off x="5963445" y="5437494"/>
            <a:ext cx="1344256" cy="379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success = false;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6C6492FB-3FBC-DD1F-703E-B0DBD8BCA871}"/>
              </a:ext>
            </a:extLst>
          </p:cNvPr>
          <p:cNvCxnSpPr>
            <a:cxnSpLocks/>
            <a:endCxn id="23" idx="3"/>
          </p:cNvCxnSpPr>
          <p:nvPr/>
        </p:nvCxnSpPr>
        <p:spPr>
          <a:xfrm rot="5400000" flipH="1" flipV="1">
            <a:off x="3283578" y="3948354"/>
            <a:ext cx="2939732" cy="901138"/>
          </a:xfrm>
          <a:prstGeom prst="bentConnector4">
            <a:avLst>
              <a:gd name="adj1" fmla="val -5351"/>
              <a:gd name="adj2" fmla="val 35931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BFBF148-4EDB-022E-719D-DB23A32B5AD2}"/>
              </a:ext>
            </a:extLst>
          </p:cNvPr>
          <p:cNvSpPr/>
          <p:nvPr/>
        </p:nvSpPr>
        <p:spPr>
          <a:xfrm>
            <a:off x="6015980" y="4423957"/>
            <a:ext cx="901135" cy="243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continue;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CBF6194-8A88-D780-6BC0-3BCB442ED4B8}"/>
              </a:ext>
            </a:extLst>
          </p:cNvPr>
          <p:cNvCxnSpPr>
            <a:stCxn id="43" idx="3"/>
            <a:endCxn id="61" idx="1"/>
          </p:cNvCxnSpPr>
          <p:nvPr/>
        </p:nvCxnSpPr>
        <p:spPr>
          <a:xfrm flipV="1">
            <a:off x="4720014" y="4545704"/>
            <a:ext cx="1295966" cy="9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91767CD-9CB2-4F63-3E47-2E3EC2C69B05}"/>
              </a:ext>
            </a:extLst>
          </p:cNvPr>
          <p:cNvCxnSpPr>
            <a:stCxn id="54" idx="3"/>
            <a:endCxn id="57" idx="1"/>
          </p:cNvCxnSpPr>
          <p:nvPr/>
        </p:nvCxnSpPr>
        <p:spPr>
          <a:xfrm>
            <a:off x="5484613" y="5624610"/>
            <a:ext cx="478832" cy="2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F491AD47-80A2-9FEB-E8C6-9C79AD84A30F}"/>
              </a:ext>
            </a:extLst>
          </p:cNvPr>
          <p:cNvCxnSpPr>
            <a:stCxn id="57" idx="3"/>
            <a:endCxn id="23" idx="3"/>
          </p:cNvCxnSpPr>
          <p:nvPr/>
        </p:nvCxnSpPr>
        <p:spPr>
          <a:xfrm flipH="1" flipV="1">
            <a:off x="5204013" y="2929057"/>
            <a:ext cx="2103688" cy="2698046"/>
          </a:xfrm>
          <a:prstGeom prst="bentConnector3">
            <a:avLst>
              <a:gd name="adj1" fmla="val -1086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437FB6F5-7E1C-619B-AF5F-992D070B0BAB}"/>
              </a:ext>
            </a:extLst>
          </p:cNvPr>
          <p:cNvCxnSpPr>
            <a:stCxn id="61" idx="3"/>
            <a:endCxn id="23" idx="3"/>
          </p:cNvCxnSpPr>
          <p:nvPr/>
        </p:nvCxnSpPr>
        <p:spPr>
          <a:xfrm flipH="1" flipV="1">
            <a:off x="5204013" y="2929057"/>
            <a:ext cx="1713102" cy="1616647"/>
          </a:xfrm>
          <a:prstGeom prst="bentConnector3">
            <a:avLst>
              <a:gd name="adj1" fmla="val -3595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0D026D2-CD19-0675-326A-B4FB63EED3E9}"/>
              </a:ext>
            </a:extLst>
          </p:cNvPr>
          <p:cNvCxnSpPr>
            <a:stCxn id="37" idx="3"/>
            <a:endCxn id="23" idx="3"/>
          </p:cNvCxnSpPr>
          <p:nvPr/>
        </p:nvCxnSpPr>
        <p:spPr>
          <a:xfrm flipH="1" flipV="1">
            <a:off x="5204013" y="2929057"/>
            <a:ext cx="1899139" cy="875911"/>
          </a:xfrm>
          <a:prstGeom prst="bentConnector3">
            <a:avLst>
              <a:gd name="adj1" fmla="val -2273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F1B3BD7-DD9C-A1FF-7102-3A8A48CD0C38}"/>
              </a:ext>
            </a:extLst>
          </p:cNvPr>
          <p:cNvSpPr txBox="1"/>
          <p:nvPr/>
        </p:nvSpPr>
        <p:spPr>
          <a:xfrm>
            <a:off x="2775124" y="1364454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E670FB67-2CD9-1AE1-5912-20282D147535}"/>
              </a:ext>
            </a:extLst>
          </p:cNvPr>
          <p:cNvCxnSpPr>
            <a:cxnSpLocks/>
            <a:stCxn id="15" idx="1"/>
            <a:endCxn id="31" idx="1"/>
          </p:cNvCxnSpPr>
          <p:nvPr/>
        </p:nvCxnSpPr>
        <p:spPr>
          <a:xfrm rot="10800000" flipH="1" flipV="1">
            <a:off x="1171327" y="1741296"/>
            <a:ext cx="2649465" cy="4518018"/>
          </a:xfrm>
          <a:prstGeom prst="bentConnector3">
            <a:avLst>
              <a:gd name="adj1" fmla="val -862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7AF5D43-5C42-2F7C-9346-40D4A58D4FD7}"/>
              </a:ext>
            </a:extLst>
          </p:cNvPr>
          <p:cNvSpPr txBox="1"/>
          <p:nvPr/>
        </p:nvSpPr>
        <p:spPr>
          <a:xfrm>
            <a:off x="2931540" y="2963731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4AA654-D972-FDBD-1E6F-04147D4478CF}"/>
              </a:ext>
            </a:extLst>
          </p:cNvPr>
          <p:cNvSpPr txBox="1"/>
          <p:nvPr/>
        </p:nvSpPr>
        <p:spPr>
          <a:xfrm>
            <a:off x="5339185" y="3507357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4E38167-5D61-AF5C-87C8-ED92599A399D}"/>
              </a:ext>
            </a:extLst>
          </p:cNvPr>
          <p:cNvSpPr txBox="1"/>
          <p:nvPr/>
        </p:nvSpPr>
        <p:spPr>
          <a:xfrm>
            <a:off x="5025789" y="4289465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1028DAD-CB9B-0D49-E2C0-BE36306EFE6E}"/>
              </a:ext>
            </a:extLst>
          </p:cNvPr>
          <p:cNvSpPr txBox="1"/>
          <p:nvPr/>
        </p:nvSpPr>
        <p:spPr>
          <a:xfrm>
            <a:off x="5415677" y="5392329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8B1AD08-1B68-0CB0-F339-3B575BEE3163}"/>
              </a:ext>
            </a:extLst>
          </p:cNvPr>
          <p:cNvSpPr txBox="1"/>
          <p:nvPr/>
        </p:nvSpPr>
        <p:spPr>
          <a:xfrm>
            <a:off x="3826968" y="1901520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2E42CF-96A9-C58A-024B-A158B68B2717}"/>
              </a:ext>
            </a:extLst>
          </p:cNvPr>
          <p:cNvSpPr txBox="1"/>
          <p:nvPr/>
        </p:nvSpPr>
        <p:spPr>
          <a:xfrm>
            <a:off x="3763254" y="3166659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22C4D21-E2A9-9F63-E93B-8E85E1D18C32}"/>
              </a:ext>
            </a:extLst>
          </p:cNvPr>
          <p:cNvSpPr txBox="1"/>
          <p:nvPr/>
        </p:nvSpPr>
        <p:spPr>
          <a:xfrm>
            <a:off x="3778915" y="4657595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2E84F7-5113-7C78-84F0-A928110B45AF}"/>
              </a:ext>
            </a:extLst>
          </p:cNvPr>
          <p:cNvSpPr txBox="1"/>
          <p:nvPr/>
        </p:nvSpPr>
        <p:spPr>
          <a:xfrm>
            <a:off x="3796869" y="4140006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31CC9B-7345-AA32-B0F7-194D93E469E1}"/>
              </a:ext>
            </a:extLst>
          </p:cNvPr>
          <p:cNvSpPr txBox="1"/>
          <p:nvPr/>
        </p:nvSpPr>
        <p:spPr>
          <a:xfrm>
            <a:off x="3871708" y="5793745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92" name="설명선: 선(테두리 없음) 91">
            <a:extLst>
              <a:ext uri="{FF2B5EF4-FFF2-40B4-BE49-F238E27FC236}">
                <a16:creationId xmlns:a16="http://schemas.microsoft.com/office/drawing/2014/main" id="{8CE6435A-89E8-F4E6-3609-7B7080A455BF}"/>
              </a:ext>
            </a:extLst>
          </p:cNvPr>
          <p:cNvSpPr/>
          <p:nvPr/>
        </p:nvSpPr>
        <p:spPr>
          <a:xfrm>
            <a:off x="1447336" y="4067091"/>
            <a:ext cx="1313684" cy="407439"/>
          </a:xfrm>
          <a:prstGeom prst="callout1">
            <a:avLst>
              <a:gd name="adj1" fmla="val 43687"/>
              <a:gd name="adj2" fmla="val 100426"/>
              <a:gd name="adj3" fmla="val -32442"/>
              <a:gd name="adj4" fmla="val 1439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출력 불가능한 문자인지 확인</a:t>
            </a:r>
          </a:p>
        </p:txBody>
      </p:sp>
      <p:sp>
        <p:nvSpPr>
          <p:cNvPr id="93" name="설명선: 선(테두리 없음) 92">
            <a:extLst>
              <a:ext uri="{FF2B5EF4-FFF2-40B4-BE49-F238E27FC236}">
                <a16:creationId xmlns:a16="http://schemas.microsoft.com/office/drawing/2014/main" id="{9FA2F059-C3C3-3D45-E852-C3C9697CF8AE}"/>
              </a:ext>
            </a:extLst>
          </p:cNvPr>
          <p:cNvSpPr/>
          <p:nvPr/>
        </p:nvSpPr>
        <p:spPr>
          <a:xfrm>
            <a:off x="6784856" y="945354"/>
            <a:ext cx="1425977" cy="419100"/>
          </a:xfrm>
          <a:prstGeom prst="callout1">
            <a:avLst>
              <a:gd name="adj1" fmla="val 47324"/>
              <a:gd name="adj2" fmla="val 3691"/>
              <a:gd name="adj3" fmla="val 54093"/>
              <a:gd name="adj4" fmla="val -663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게임에 사용할 텍스트</a:t>
            </a:r>
          </a:p>
        </p:txBody>
      </p:sp>
      <p:sp>
        <p:nvSpPr>
          <p:cNvPr id="94" name="설명선: 선(테두리 없음) 93">
            <a:extLst>
              <a:ext uri="{FF2B5EF4-FFF2-40B4-BE49-F238E27FC236}">
                <a16:creationId xmlns:a16="http://schemas.microsoft.com/office/drawing/2014/main" id="{AA75B137-3DC7-FC15-00AC-D2EBA6F8E40F}"/>
              </a:ext>
            </a:extLst>
          </p:cNvPr>
          <p:cNvSpPr/>
          <p:nvPr/>
        </p:nvSpPr>
        <p:spPr>
          <a:xfrm>
            <a:off x="5805580" y="1321229"/>
            <a:ext cx="1217768" cy="501650"/>
          </a:xfrm>
          <a:prstGeom prst="callout1">
            <a:avLst>
              <a:gd name="adj1" fmla="val 42801"/>
              <a:gd name="adj2" fmla="val -7812"/>
              <a:gd name="adj3" fmla="val 58070"/>
              <a:gd name="adj4" fmla="val -451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텍스트 가져오기 성공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F7AF2028-12EA-F560-B428-7681366A5775}"/>
              </a:ext>
            </a:extLst>
          </p:cNvPr>
          <p:cNvCxnSpPr>
            <a:stCxn id="24" idx="1"/>
            <a:endCxn id="31" idx="1"/>
          </p:cNvCxnSpPr>
          <p:nvPr/>
        </p:nvCxnSpPr>
        <p:spPr>
          <a:xfrm rot="10800000" flipH="1" flipV="1">
            <a:off x="1497371" y="2929056"/>
            <a:ext cx="2323421" cy="3330257"/>
          </a:xfrm>
          <a:prstGeom prst="bentConnector3">
            <a:avLst>
              <a:gd name="adj1" fmla="val -2405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343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initLinkNode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* self)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39</a:t>
            </a:fld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EF7EAF-25C8-5A92-7330-AB35CC4B7DF6}"/>
              </a:ext>
            </a:extLst>
          </p:cNvPr>
          <p:cNvSpPr/>
          <p:nvPr/>
        </p:nvSpPr>
        <p:spPr>
          <a:xfrm>
            <a:off x="2734903" y="1272532"/>
            <a:ext cx="3683000" cy="393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self-&gt;nxt = self-&gt;pre = self-&gt;element = NULL;</a:t>
            </a:r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DEA1F505-D975-8263-4DED-20563A6FC72A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BA0492C1-0885-7211-A573-9F28B4865796}"/>
              </a:ext>
            </a:extLst>
          </p:cNvPr>
          <p:cNvSpPr/>
          <p:nvPr/>
        </p:nvSpPr>
        <p:spPr>
          <a:xfrm>
            <a:off x="3985853" y="1922415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12DF20-4888-97B5-8DBD-59BEC97D08CE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4571274" y="758202"/>
            <a:ext cx="5129" cy="514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F044522-D5FB-6946-94A0-6AFB5EC9599D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4576403" y="1666232"/>
            <a:ext cx="0" cy="256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533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*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createLinkNode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(void* element)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40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664D8507-1194-9B83-DB2D-0E38B4CE05E3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A2EF14E7-BD86-E9D8-6F0D-B91090456D55}"/>
              </a:ext>
            </a:extLst>
          </p:cNvPr>
          <p:cNvSpPr/>
          <p:nvPr/>
        </p:nvSpPr>
        <p:spPr>
          <a:xfrm>
            <a:off x="3473450" y="1062928"/>
            <a:ext cx="2190750" cy="23489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initLinkNode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(self);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A003A7-1CCC-44FC-7C85-7B7ACC8D4EE5}"/>
              </a:ext>
            </a:extLst>
          </p:cNvPr>
          <p:cNvSpPr/>
          <p:nvPr/>
        </p:nvSpPr>
        <p:spPr>
          <a:xfrm>
            <a:off x="3552825" y="1541168"/>
            <a:ext cx="2032000" cy="23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self-&gt;element = element;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409F78-05DD-3AD7-19BE-6BF6C186A040}"/>
              </a:ext>
            </a:extLst>
          </p:cNvPr>
          <p:cNvSpPr/>
          <p:nvPr/>
        </p:nvSpPr>
        <p:spPr>
          <a:xfrm>
            <a:off x="4047058" y="2001754"/>
            <a:ext cx="1060450" cy="23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return self;</a:t>
            </a:r>
          </a:p>
        </p:txBody>
      </p: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F7B35165-3EDF-6E3A-C400-BCAF77D78A3D}"/>
              </a:ext>
            </a:extLst>
          </p:cNvPr>
          <p:cNvSpPr/>
          <p:nvPr/>
        </p:nvSpPr>
        <p:spPr>
          <a:xfrm>
            <a:off x="3986733" y="2474199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AA859D-642B-A596-B7CB-8D23018BF284}"/>
              </a:ext>
            </a:extLst>
          </p:cNvPr>
          <p:cNvCxnSpPr>
            <a:stCxn id="9" idx="2"/>
            <a:endCxn id="6" idx="0"/>
          </p:cNvCxnSpPr>
          <p:nvPr/>
        </p:nvCxnSpPr>
        <p:spPr>
          <a:xfrm flipH="1">
            <a:off x="4568825" y="758202"/>
            <a:ext cx="2449" cy="304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BEEE740-094D-169F-D21E-6C146B64E1D7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4568825" y="1297823"/>
            <a:ext cx="0" cy="243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C7CE638-71C3-C796-1089-90BAFED82BA4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4568825" y="1776063"/>
            <a:ext cx="8458" cy="225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3F0D2A6-EA3A-9D7B-9CEF-ADDE452DFD8B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4577283" y="2236649"/>
            <a:ext cx="0" cy="237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4241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initLinkList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LinkList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* self)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41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3C4D9505-7743-01C6-BE81-7986351863EA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20EEC8-14A1-03F2-EA7A-C1304BC625F1}"/>
              </a:ext>
            </a:extLst>
          </p:cNvPr>
          <p:cNvSpPr/>
          <p:nvPr/>
        </p:nvSpPr>
        <p:spPr>
          <a:xfrm>
            <a:off x="3285399" y="1101341"/>
            <a:ext cx="257175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self-&gt;head = self-&gt;tail = NULL;</a:t>
            </a: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D5795619-9677-0B65-E3E9-59E2A8D5E1B6}"/>
              </a:ext>
            </a:extLst>
          </p:cNvPr>
          <p:cNvSpPr/>
          <p:nvPr/>
        </p:nvSpPr>
        <p:spPr>
          <a:xfrm>
            <a:off x="3980724" y="2075627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DE4583-4D09-7A98-AE9E-8B55B883F8F6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571274" y="758202"/>
            <a:ext cx="0" cy="343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9C782BB-90A1-3486-0E5A-3EBC30979D19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571274" y="1660141"/>
            <a:ext cx="0" cy="415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062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LinkList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*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createLinkList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42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F60BBB1B-A26A-27D5-42B2-FDFF9B3C3AB2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3AED06B7-E39A-BCA0-9FAE-9E69BA7FA385}"/>
              </a:ext>
            </a:extLst>
          </p:cNvPr>
          <p:cNvSpPr/>
          <p:nvPr/>
        </p:nvSpPr>
        <p:spPr>
          <a:xfrm>
            <a:off x="3423874" y="1022405"/>
            <a:ext cx="2294799" cy="23489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initLinkList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(self);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207DF-FD1A-BE47-E6BA-78552AD4F416}"/>
              </a:ext>
            </a:extLst>
          </p:cNvPr>
          <p:cNvSpPr/>
          <p:nvPr/>
        </p:nvSpPr>
        <p:spPr>
          <a:xfrm>
            <a:off x="4020778" y="1499956"/>
            <a:ext cx="1111250" cy="23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self;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227591A-DD00-8544-4A50-FD3FA9EDC9CE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571274" y="758202"/>
            <a:ext cx="0" cy="264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347E2BD-46A0-9370-0FC4-DCEE5975664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571274" y="1257300"/>
            <a:ext cx="5129" cy="242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45CEB601-DF2F-E2BC-B876-122EA5E27CE2}"/>
              </a:ext>
            </a:extLst>
          </p:cNvPr>
          <p:cNvSpPr/>
          <p:nvPr/>
        </p:nvSpPr>
        <p:spPr>
          <a:xfrm>
            <a:off x="3980724" y="2075627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B7DC5EE-5A84-9C68-E291-68FF8EBDED00}"/>
              </a:ext>
            </a:extLst>
          </p:cNvPr>
          <p:cNvCxnSpPr>
            <a:stCxn id="10" idx="2"/>
            <a:endCxn id="18" idx="0"/>
          </p:cNvCxnSpPr>
          <p:nvPr/>
        </p:nvCxnSpPr>
        <p:spPr>
          <a:xfrm flipH="1">
            <a:off x="4571274" y="1734851"/>
            <a:ext cx="5129" cy="34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0454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pushLinkNodeAtHead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LinkList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* list,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* node)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43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DB7E109B-72CB-4252-5F0A-148E3762D373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7768168C-D7A7-D0D1-F6F7-65BB6F8D19FF}"/>
              </a:ext>
            </a:extLst>
          </p:cNvPr>
          <p:cNvSpPr/>
          <p:nvPr/>
        </p:nvSpPr>
        <p:spPr>
          <a:xfrm>
            <a:off x="2896828" y="1101341"/>
            <a:ext cx="3359150" cy="34645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list-&gt;head == NULL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5362EC-7552-0C9A-8674-A019F22497AB}"/>
              </a:ext>
            </a:extLst>
          </p:cNvPr>
          <p:cNvSpPr/>
          <p:nvPr/>
        </p:nvSpPr>
        <p:spPr>
          <a:xfrm>
            <a:off x="3317149" y="1717291"/>
            <a:ext cx="2508250" cy="27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list-&gt;head = list-&gt;tail = node;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63E921-A8C4-E132-D493-A6290927D83B}"/>
              </a:ext>
            </a:extLst>
          </p:cNvPr>
          <p:cNvSpPr/>
          <p:nvPr/>
        </p:nvSpPr>
        <p:spPr>
          <a:xfrm>
            <a:off x="3144905" y="2429187"/>
            <a:ext cx="2866521" cy="59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  node-&gt;nxt = list-&gt;head;</a:t>
            </a:r>
          </a:p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  list-&gt;head-&gt;pre = node;</a:t>
            </a:r>
          </a:p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  list-&gt;head = node;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F641075-304A-D511-9FA1-4721BFD01349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571274" y="758202"/>
            <a:ext cx="5129" cy="343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4174DCB-4BE2-5B0D-13ED-A232025379F6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571274" y="1447800"/>
            <a:ext cx="5129" cy="269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56C3524-5D4B-D214-D60A-30E86E88E278}"/>
              </a:ext>
            </a:extLst>
          </p:cNvPr>
          <p:cNvCxnSpPr>
            <a:stCxn id="6" idx="1"/>
            <a:endCxn id="11" idx="1"/>
          </p:cNvCxnSpPr>
          <p:nvPr/>
        </p:nvCxnSpPr>
        <p:spPr>
          <a:xfrm rot="10800000" flipH="1" flipV="1">
            <a:off x="2896827" y="1274571"/>
            <a:ext cx="248077" cy="1453066"/>
          </a:xfrm>
          <a:prstGeom prst="bentConnector3">
            <a:avLst>
              <a:gd name="adj1" fmla="val -921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순서도: 수행의 시작/종료 21">
            <a:extLst>
              <a:ext uri="{FF2B5EF4-FFF2-40B4-BE49-F238E27FC236}">
                <a16:creationId xmlns:a16="http://schemas.microsoft.com/office/drawing/2014/main" id="{AF4A6B3F-735E-97BB-66B4-23E720438AFE}"/>
              </a:ext>
            </a:extLst>
          </p:cNvPr>
          <p:cNvSpPr/>
          <p:nvPr/>
        </p:nvSpPr>
        <p:spPr>
          <a:xfrm>
            <a:off x="3980724" y="3469909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592594C-C5C5-CDE1-3A4E-06FDA6E18C95}"/>
              </a:ext>
            </a:extLst>
          </p:cNvPr>
          <p:cNvCxnSpPr>
            <a:stCxn id="11" idx="2"/>
            <a:endCxn id="22" idx="0"/>
          </p:cNvCxnSpPr>
          <p:nvPr/>
        </p:nvCxnSpPr>
        <p:spPr>
          <a:xfrm flipH="1">
            <a:off x="4571274" y="3026087"/>
            <a:ext cx="6892" cy="443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2B3DF00-CB27-A064-3A44-F4F7CA879CE1}"/>
              </a:ext>
            </a:extLst>
          </p:cNvPr>
          <p:cNvCxnSpPr>
            <a:stCxn id="10" idx="3"/>
            <a:endCxn id="22" idx="3"/>
          </p:cNvCxnSpPr>
          <p:nvPr/>
        </p:nvCxnSpPr>
        <p:spPr>
          <a:xfrm flipH="1">
            <a:off x="5161824" y="1856991"/>
            <a:ext cx="663575" cy="1741992"/>
          </a:xfrm>
          <a:prstGeom prst="bentConnector3">
            <a:avLst>
              <a:gd name="adj1" fmla="val -995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F7D0BF-F204-E359-F3E6-41ECE333073F}"/>
              </a:ext>
            </a:extLst>
          </p:cNvPr>
          <p:cNvSpPr txBox="1"/>
          <p:nvPr/>
        </p:nvSpPr>
        <p:spPr>
          <a:xfrm>
            <a:off x="2343150" y="929771"/>
            <a:ext cx="723900" cy="27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32BCD2-967C-E45B-2C7C-BF6645A88E91}"/>
              </a:ext>
            </a:extLst>
          </p:cNvPr>
          <p:cNvSpPr txBox="1"/>
          <p:nvPr/>
        </p:nvSpPr>
        <p:spPr>
          <a:xfrm>
            <a:off x="4031852" y="1468786"/>
            <a:ext cx="723900" cy="27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2" name="설명선: 선 31">
            <a:extLst>
              <a:ext uri="{FF2B5EF4-FFF2-40B4-BE49-F238E27FC236}">
                <a16:creationId xmlns:a16="http://schemas.microsoft.com/office/drawing/2014/main" id="{16A8653C-C0B4-8145-C2A7-C33AF3E25EAE}"/>
              </a:ext>
            </a:extLst>
          </p:cNvPr>
          <p:cNvSpPr/>
          <p:nvPr/>
        </p:nvSpPr>
        <p:spPr>
          <a:xfrm>
            <a:off x="2161781" y="4263376"/>
            <a:ext cx="1086638" cy="1150645"/>
          </a:xfrm>
          <a:prstGeom prst="borderCallout1">
            <a:avLst>
              <a:gd name="adj1" fmla="val -17639"/>
              <a:gd name="adj2" fmla="val 73838"/>
              <a:gd name="adj3" fmla="val -97820"/>
              <a:gd name="adj4" fmla="val 1077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기존 </a:t>
            </a:r>
            <a:r>
              <a:rPr lang="ko-KR" altLang="en-US" sz="1100" dirty="0" err="1"/>
              <a:t>스네이크</a:t>
            </a:r>
            <a:r>
              <a:rPr lang="ko-KR" altLang="en-US" sz="1100" dirty="0"/>
              <a:t> </a:t>
            </a:r>
            <a:r>
              <a:rPr lang="en-US" altLang="ko-KR" sz="1100" dirty="0"/>
              <a:t>head</a:t>
            </a:r>
            <a:r>
              <a:rPr lang="ko-KR" altLang="en-US" sz="1100" dirty="0"/>
              <a:t>를 뒤로 보내고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스네이크</a:t>
            </a:r>
            <a:r>
              <a:rPr lang="ko-KR" altLang="en-US" sz="1100" dirty="0"/>
              <a:t> </a:t>
            </a:r>
            <a:r>
              <a:rPr lang="en-US" altLang="ko-KR" sz="1100" dirty="0"/>
              <a:t>head</a:t>
            </a:r>
            <a:r>
              <a:rPr lang="ko-KR" altLang="en-US" sz="1100" dirty="0"/>
              <a:t>에 새로운 </a:t>
            </a:r>
            <a:r>
              <a:rPr lang="en-US" altLang="ko-KR" sz="1100" dirty="0"/>
              <a:t>node </a:t>
            </a:r>
            <a:r>
              <a:rPr lang="ko-KR" altLang="en-US" sz="1100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1820776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pushLinkNode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LinkList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* list,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* node)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44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9925C320-5080-1006-D5A7-20C55697259E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01896785-F7CF-5078-3135-0C39DC1D6D49}"/>
              </a:ext>
            </a:extLst>
          </p:cNvPr>
          <p:cNvSpPr/>
          <p:nvPr/>
        </p:nvSpPr>
        <p:spPr>
          <a:xfrm>
            <a:off x="2985728" y="960847"/>
            <a:ext cx="3181350" cy="28098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list-&gt;head == NULL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66CA3D-2773-EF3A-48A0-07D6A74B9BE8}"/>
              </a:ext>
            </a:extLst>
          </p:cNvPr>
          <p:cNvSpPr/>
          <p:nvPr/>
        </p:nvSpPr>
        <p:spPr>
          <a:xfrm>
            <a:off x="236225" y="1011323"/>
            <a:ext cx="2509837" cy="18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list-&gt;head = list-&gt;tail = node;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ADCC7B-832D-C856-7758-F911743A14D9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571274" y="758202"/>
            <a:ext cx="5129" cy="202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3794136-67E9-25A4-CE88-3235D17F2A67}"/>
              </a:ext>
            </a:extLst>
          </p:cNvPr>
          <p:cNvCxnSpPr>
            <a:stCxn id="6" idx="1"/>
            <a:endCxn id="10" idx="3"/>
          </p:cNvCxnSpPr>
          <p:nvPr/>
        </p:nvCxnSpPr>
        <p:spPr>
          <a:xfrm flipH="1">
            <a:off x="2746062" y="1101341"/>
            <a:ext cx="239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549F08-B149-16E3-DFE3-5744BF755C77}"/>
              </a:ext>
            </a:extLst>
          </p:cNvPr>
          <p:cNvSpPr/>
          <p:nvPr/>
        </p:nvSpPr>
        <p:spPr>
          <a:xfrm>
            <a:off x="3628100" y="1584974"/>
            <a:ext cx="1896605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list-&gt;tail-&gt;nxt = node;</a:t>
            </a:r>
          </a:p>
          <a:p>
            <a:r>
              <a:rPr lang="fr-FR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node-&gt;pre = list-&gt;tail;</a:t>
            </a:r>
            <a:br>
              <a:rPr lang="fr-FR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fr-FR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list-&gt;tail = node;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AAB9E6D-44EB-17A7-1100-D1F5E1BE15AB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4576403" y="1241835"/>
            <a:ext cx="0" cy="343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10D3816D-FDD4-5809-6D6C-ADD85CD4F092}"/>
              </a:ext>
            </a:extLst>
          </p:cNvPr>
          <p:cNvSpPr/>
          <p:nvPr/>
        </p:nvSpPr>
        <p:spPr>
          <a:xfrm>
            <a:off x="3985853" y="278672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9829F03-C15C-5916-FDE1-AB0F38C2EEE4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>
            <a:off x="4576403" y="2127899"/>
            <a:ext cx="0" cy="658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5D9EDA5B-EDA7-7035-E5AA-CE319EFF5A60}"/>
              </a:ext>
            </a:extLst>
          </p:cNvPr>
          <p:cNvCxnSpPr>
            <a:stCxn id="10" idx="2"/>
            <a:endCxn id="19" idx="1"/>
          </p:cNvCxnSpPr>
          <p:nvPr/>
        </p:nvCxnSpPr>
        <p:spPr>
          <a:xfrm rot="16200000" flipH="1">
            <a:off x="1876280" y="806222"/>
            <a:ext cx="1724436" cy="24947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7D833D-DFF0-A1B9-5691-306E086A2115}"/>
              </a:ext>
            </a:extLst>
          </p:cNvPr>
          <p:cNvSpPr txBox="1"/>
          <p:nvPr/>
        </p:nvSpPr>
        <p:spPr>
          <a:xfrm>
            <a:off x="2746062" y="800100"/>
            <a:ext cx="478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08F451-BF54-354F-C21E-8BF60F178E19}"/>
              </a:ext>
            </a:extLst>
          </p:cNvPr>
          <p:cNvSpPr txBox="1"/>
          <p:nvPr/>
        </p:nvSpPr>
        <p:spPr>
          <a:xfrm>
            <a:off x="4091849" y="1295682"/>
            <a:ext cx="547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5" name="설명선: 선 34">
            <a:extLst>
              <a:ext uri="{FF2B5EF4-FFF2-40B4-BE49-F238E27FC236}">
                <a16:creationId xmlns:a16="http://schemas.microsoft.com/office/drawing/2014/main" id="{E34660A5-4B83-BA7A-C1EB-E87358CA2686}"/>
              </a:ext>
            </a:extLst>
          </p:cNvPr>
          <p:cNvSpPr/>
          <p:nvPr/>
        </p:nvSpPr>
        <p:spPr>
          <a:xfrm>
            <a:off x="6480202" y="1295682"/>
            <a:ext cx="1181460" cy="678176"/>
          </a:xfrm>
          <a:prstGeom prst="borderCallout1">
            <a:avLst>
              <a:gd name="adj1" fmla="val 39044"/>
              <a:gd name="adj2" fmla="val -15962"/>
              <a:gd name="adj3" fmla="val 69658"/>
              <a:gd name="adj4" fmla="val -665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스네이크</a:t>
            </a:r>
            <a:r>
              <a:rPr lang="ko-KR" altLang="en-US" sz="1100" dirty="0"/>
              <a:t> </a:t>
            </a:r>
            <a:r>
              <a:rPr lang="en-US" altLang="ko-KR" sz="1100" dirty="0"/>
              <a:t>tail</a:t>
            </a:r>
            <a:r>
              <a:rPr lang="ko-KR" altLang="en-US" sz="1100" dirty="0"/>
              <a:t>에 </a:t>
            </a:r>
            <a:r>
              <a:rPr lang="en-US" altLang="ko-KR" sz="1100" dirty="0"/>
              <a:t>node </a:t>
            </a:r>
            <a:r>
              <a:rPr lang="ko-KR" altLang="en-US" sz="1100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5963669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removeLinkNode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LinkList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* list,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* node)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45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DED400A9-BA2B-9A56-1EAF-FEE935AF53FF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5E5132ED-34F7-1831-6ADC-860535026197}"/>
              </a:ext>
            </a:extLst>
          </p:cNvPr>
          <p:cNvSpPr/>
          <p:nvPr/>
        </p:nvSpPr>
        <p:spPr>
          <a:xfrm>
            <a:off x="3681053" y="1007510"/>
            <a:ext cx="1790700" cy="35718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node-&gt;pre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D01F7B-5254-971D-7F9A-43C373E5B905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571274" y="758202"/>
            <a:ext cx="5129" cy="249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BCE126-2153-CB34-AECA-3E5926FED985}"/>
              </a:ext>
            </a:extLst>
          </p:cNvPr>
          <p:cNvSpPr/>
          <p:nvPr/>
        </p:nvSpPr>
        <p:spPr>
          <a:xfrm>
            <a:off x="3445309" y="1646864"/>
            <a:ext cx="2262187" cy="252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node-&gt;pre-&gt;nxt = node-&gt;nxt;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4C02C2-3A27-5BBB-6F4D-410CABC4506E}"/>
              </a:ext>
            </a:extLst>
          </p:cNvPr>
          <p:cNvSpPr/>
          <p:nvPr/>
        </p:nvSpPr>
        <p:spPr>
          <a:xfrm>
            <a:off x="1152166" y="1088474"/>
            <a:ext cx="1904267" cy="2281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list-&gt;head = node-&gt;nxt;</a:t>
            </a: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61BB97C5-78CE-2463-6227-CCE16BFB2D24}"/>
              </a:ext>
            </a:extLst>
          </p:cNvPr>
          <p:cNvSpPr/>
          <p:nvPr/>
        </p:nvSpPr>
        <p:spPr>
          <a:xfrm>
            <a:off x="3681054" y="2416927"/>
            <a:ext cx="1790700" cy="3667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node-&gt;nxt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37543F-2F4D-DF85-066B-E8D09C453085}"/>
              </a:ext>
            </a:extLst>
          </p:cNvPr>
          <p:cNvSpPr/>
          <p:nvPr/>
        </p:nvSpPr>
        <p:spPr>
          <a:xfrm>
            <a:off x="3457395" y="3010759"/>
            <a:ext cx="2238015" cy="232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node-&gt;nxt-&gt;pre = node-&gt;pre;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576984-569C-8CCE-123C-85FAF162B47F}"/>
              </a:ext>
            </a:extLst>
          </p:cNvPr>
          <p:cNvSpPr/>
          <p:nvPr/>
        </p:nvSpPr>
        <p:spPr>
          <a:xfrm>
            <a:off x="1071564" y="2495068"/>
            <a:ext cx="1871662" cy="219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list-&gt;tail = node-&gt;pre;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33349FC-E459-AD45-157F-479A767D649D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flipH="1">
            <a:off x="3056433" y="1186104"/>
            <a:ext cx="624620" cy="16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8BC72E5-DB87-514A-345C-4CD3B74723F5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4576403" y="1364698"/>
            <a:ext cx="0" cy="282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69D812B-9285-7B03-807B-DE12A2B99494}"/>
              </a:ext>
            </a:extLst>
          </p:cNvPr>
          <p:cNvCxnSpPr>
            <a:stCxn id="14" idx="1"/>
            <a:endCxn id="16" idx="3"/>
          </p:cNvCxnSpPr>
          <p:nvPr/>
        </p:nvCxnSpPr>
        <p:spPr>
          <a:xfrm flipH="1">
            <a:off x="2943226" y="2600283"/>
            <a:ext cx="737828" cy="4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6D2E399-6F31-ECF2-3A1F-F2347C86B90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4576403" y="2783639"/>
            <a:ext cx="1" cy="227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7766E221-64D6-4D28-2FF9-1C5ED61DC05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16200000" flipH="1">
            <a:off x="2790185" y="630707"/>
            <a:ext cx="1100335" cy="2472104"/>
          </a:xfrm>
          <a:prstGeom prst="bentConnector3">
            <a:avLst>
              <a:gd name="adj1" fmla="val 746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BAF44A9-B382-BECE-010C-09C92349E6B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4576403" y="1899276"/>
            <a:ext cx="1" cy="517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순서도: 수행의 시작/종료 29">
            <a:extLst>
              <a:ext uri="{FF2B5EF4-FFF2-40B4-BE49-F238E27FC236}">
                <a16:creationId xmlns:a16="http://schemas.microsoft.com/office/drawing/2014/main" id="{95C838A5-51C0-7C2A-8AFA-E012FFA02DC4}"/>
              </a:ext>
            </a:extLst>
          </p:cNvPr>
          <p:cNvSpPr/>
          <p:nvPr/>
        </p:nvSpPr>
        <p:spPr>
          <a:xfrm>
            <a:off x="3985855" y="3929332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95ABB32-FF56-941A-EF33-952477048122}"/>
              </a:ext>
            </a:extLst>
          </p:cNvPr>
          <p:cNvCxnSpPr>
            <a:cxnSpLocks/>
            <a:stCxn id="15" idx="2"/>
            <a:endCxn id="33" idx="0"/>
          </p:cNvCxnSpPr>
          <p:nvPr/>
        </p:nvCxnSpPr>
        <p:spPr>
          <a:xfrm>
            <a:off x="4576403" y="3242796"/>
            <a:ext cx="0" cy="285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22248A-B3EA-5D23-0133-DB330A7881B5}"/>
              </a:ext>
            </a:extLst>
          </p:cNvPr>
          <p:cNvSpPr/>
          <p:nvPr/>
        </p:nvSpPr>
        <p:spPr>
          <a:xfrm>
            <a:off x="4100336" y="3528410"/>
            <a:ext cx="952133" cy="206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free(node)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D814A4B-3BFC-C712-7EC6-F24072168CD5}"/>
              </a:ext>
            </a:extLst>
          </p:cNvPr>
          <p:cNvCxnSpPr>
            <a:stCxn id="33" idx="2"/>
            <a:endCxn id="30" idx="0"/>
          </p:cNvCxnSpPr>
          <p:nvPr/>
        </p:nvCxnSpPr>
        <p:spPr>
          <a:xfrm>
            <a:off x="4576403" y="3734905"/>
            <a:ext cx="2" cy="194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7587FDB7-8B1B-BD98-E884-98486F667F69}"/>
              </a:ext>
            </a:extLst>
          </p:cNvPr>
          <p:cNvCxnSpPr>
            <a:stCxn id="16" idx="2"/>
            <a:endCxn id="33" idx="1"/>
          </p:cNvCxnSpPr>
          <p:nvPr/>
        </p:nvCxnSpPr>
        <p:spPr>
          <a:xfrm rot="16200000" flipH="1">
            <a:off x="2595108" y="2126429"/>
            <a:ext cx="917515" cy="20929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설명선: 선 42">
            <a:extLst>
              <a:ext uri="{FF2B5EF4-FFF2-40B4-BE49-F238E27FC236}">
                <a16:creationId xmlns:a16="http://schemas.microsoft.com/office/drawing/2014/main" id="{9302D1CB-7F9C-EEF0-D1B3-366876051F54}"/>
              </a:ext>
            </a:extLst>
          </p:cNvPr>
          <p:cNvSpPr/>
          <p:nvPr/>
        </p:nvSpPr>
        <p:spPr>
          <a:xfrm>
            <a:off x="5991737" y="549740"/>
            <a:ext cx="880330" cy="631033"/>
          </a:xfrm>
          <a:prstGeom prst="borderCallout1">
            <a:avLst>
              <a:gd name="adj1" fmla="val 42146"/>
              <a:gd name="adj2" fmla="val -13202"/>
              <a:gd name="adj3" fmla="val 76274"/>
              <a:gd name="adj4" fmla="val -653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덮어씌워 지우기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B970D-A435-6792-9EC8-74C7D6145F4F}"/>
              </a:ext>
            </a:extLst>
          </p:cNvPr>
          <p:cNvSpPr txBox="1"/>
          <p:nvPr/>
        </p:nvSpPr>
        <p:spPr>
          <a:xfrm>
            <a:off x="3245592" y="924494"/>
            <a:ext cx="695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77DC56-3790-22B5-221C-893A2923D8AB}"/>
              </a:ext>
            </a:extLst>
          </p:cNvPr>
          <p:cNvSpPr txBox="1"/>
          <p:nvPr/>
        </p:nvSpPr>
        <p:spPr>
          <a:xfrm>
            <a:off x="4039342" y="1368009"/>
            <a:ext cx="695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5A0098-4226-255E-23B5-B2027E215EA3}"/>
              </a:ext>
            </a:extLst>
          </p:cNvPr>
          <p:cNvSpPr txBox="1"/>
          <p:nvPr/>
        </p:nvSpPr>
        <p:spPr>
          <a:xfrm>
            <a:off x="3232702" y="2290884"/>
            <a:ext cx="695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F1A468-BEAB-A4B7-7921-F7C197B57275}"/>
              </a:ext>
            </a:extLst>
          </p:cNvPr>
          <p:cNvSpPr txBox="1"/>
          <p:nvPr/>
        </p:nvSpPr>
        <p:spPr>
          <a:xfrm>
            <a:off x="4039341" y="2783703"/>
            <a:ext cx="695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07943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destroyLinkList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LinkList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* self)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46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A920AEE0-B43C-A0F3-4A7D-086A58734724}"/>
              </a:ext>
            </a:extLst>
          </p:cNvPr>
          <p:cNvSpPr/>
          <p:nvPr/>
        </p:nvSpPr>
        <p:spPr>
          <a:xfrm>
            <a:off x="4091849" y="523307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E0A81DDE-E092-FA14-92A3-72450414D8FE}"/>
              </a:ext>
            </a:extLst>
          </p:cNvPr>
          <p:cNvSpPr/>
          <p:nvPr/>
        </p:nvSpPr>
        <p:spPr>
          <a:xfrm>
            <a:off x="4223978" y="1412320"/>
            <a:ext cx="704850" cy="31908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4B02C3-D375-3130-B354-A6E4441691ED}"/>
              </a:ext>
            </a:extLst>
          </p:cNvPr>
          <p:cNvSpPr/>
          <p:nvPr/>
        </p:nvSpPr>
        <p:spPr>
          <a:xfrm>
            <a:off x="3540559" y="1037022"/>
            <a:ext cx="2071687" cy="191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*p = self-&gt;head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BD601B-9B78-E224-B6F7-853DEB561A22}"/>
              </a:ext>
            </a:extLst>
          </p:cNvPr>
          <p:cNvSpPr/>
          <p:nvPr/>
        </p:nvSpPr>
        <p:spPr>
          <a:xfrm>
            <a:off x="4006060" y="1969771"/>
            <a:ext cx="1140686" cy="406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p-&gt;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free(p);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5A1206-D7ED-1B4B-CC2D-CC2799A4F6D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571274" y="758202"/>
            <a:ext cx="5129" cy="278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09BA4F4-144A-39A2-9315-9F13A4647EB7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4576403" y="1228725"/>
            <a:ext cx="0" cy="183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F02C815-73FE-AED9-9E0F-C3C24983DE3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4576403" y="1731407"/>
            <a:ext cx="0" cy="238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E16318-2566-8BD7-33BB-0CC37025E134}"/>
              </a:ext>
            </a:extLst>
          </p:cNvPr>
          <p:cNvSpPr/>
          <p:nvPr/>
        </p:nvSpPr>
        <p:spPr>
          <a:xfrm>
            <a:off x="4091849" y="2752725"/>
            <a:ext cx="971190" cy="191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free(self);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ABC26E0-8376-4AC9-7293-AC5134914D91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4577444" y="2944428"/>
            <a:ext cx="0" cy="276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CDC1FC3-C7C3-21BF-826C-B9C970F6FC88}"/>
              </a:ext>
            </a:extLst>
          </p:cNvPr>
          <p:cNvCxnSpPr>
            <a:cxnSpLocks/>
            <a:stCxn id="11" idx="1"/>
            <a:endCxn id="29" idx="2"/>
          </p:cNvCxnSpPr>
          <p:nvPr/>
        </p:nvCxnSpPr>
        <p:spPr>
          <a:xfrm rot="10800000">
            <a:off x="3063298" y="1691046"/>
            <a:ext cx="942762" cy="4820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순서도: 수행의 시작/종료 25">
            <a:extLst>
              <a:ext uri="{FF2B5EF4-FFF2-40B4-BE49-F238E27FC236}">
                <a16:creationId xmlns:a16="http://schemas.microsoft.com/office/drawing/2014/main" id="{EE088E2B-8FAC-17D1-A195-8B1FE4E49215}"/>
              </a:ext>
            </a:extLst>
          </p:cNvPr>
          <p:cNvSpPr/>
          <p:nvPr/>
        </p:nvSpPr>
        <p:spPr>
          <a:xfrm>
            <a:off x="3986894" y="3220610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9C1068-F518-3562-1897-228AF6F2FABF}"/>
              </a:ext>
            </a:extLst>
          </p:cNvPr>
          <p:cNvSpPr/>
          <p:nvPr/>
        </p:nvSpPr>
        <p:spPr>
          <a:xfrm>
            <a:off x="2681287" y="1452681"/>
            <a:ext cx="764022" cy="238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 =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nxt</a:t>
            </a:r>
            <a:endParaRPr lang="en-US" altLang="ko-KR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1120CD-975D-9B1F-3FB6-11FDEAFF965E}"/>
              </a:ext>
            </a:extLst>
          </p:cNvPr>
          <p:cNvCxnSpPr>
            <a:stCxn id="29" idx="3"/>
            <a:endCxn id="6" idx="1"/>
          </p:cNvCxnSpPr>
          <p:nvPr/>
        </p:nvCxnSpPr>
        <p:spPr>
          <a:xfrm>
            <a:off x="3445309" y="1571863"/>
            <a:ext cx="77866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107070A-8030-E77A-C831-C5ACF839EDC0}"/>
              </a:ext>
            </a:extLst>
          </p:cNvPr>
          <p:cNvCxnSpPr>
            <a:stCxn id="6" idx="3"/>
            <a:endCxn id="19" idx="0"/>
          </p:cNvCxnSpPr>
          <p:nvPr/>
        </p:nvCxnSpPr>
        <p:spPr>
          <a:xfrm flipH="1">
            <a:off x="4577444" y="1571864"/>
            <a:ext cx="351384" cy="1180861"/>
          </a:xfrm>
          <a:prstGeom prst="bentConnector4">
            <a:avLst>
              <a:gd name="adj1" fmla="val -273782"/>
              <a:gd name="adj2" fmla="val 833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설명선: 선 37">
            <a:extLst>
              <a:ext uri="{FF2B5EF4-FFF2-40B4-BE49-F238E27FC236}">
                <a16:creationId xmlns:a16="http://schemas.microsoft.com/office/drawing/2014/main" id="{20F53EB4-A14F-D40B-0E9F-7AB42A63D7BA}"/>
              </a:ext>
            </a:extLst>
          </p:cNvPr>
          <p:cNvSpPr/>
          <p:nvPr/>
        </p:nvSpPr>
        <p:spPr>
          <a:xfrm>
            <a:off x="6334125" y="758202"/>
            <a:ext cx="842963" cy="413373"/>
          </a:xfrm>
          <a:prstGeom prst="borderCallout1">
            <a:avLst>
              <a:gd name="adj1" fmla="val 71747"/>
              <a:gd name="adj2" fmla="val -11158"/>
              <a:gd name="adj3" fmla="val 130934"/>
              <a:gd name="adj4" fmla="val -665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리스트 순차 삭제</a:t>
            </a:r>
          </a:p>
        </p:txBody>
      </p:sp>
    </p:spTree>
    <p:extLst>
      <p:ext uri="{BB962C8B-B14F-4D97-AF65-F5344CB8AC3E}">
        <p14:creationId xmlns:p14="http://schemas.microsoft.com/office/powerpoint/2010/main" val="23305565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destroyAnimationsByLinkList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LinkList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* list)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47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A789AE2-2F17-F0D7-F3CB-76E9848F0B17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F1CEA7C7-BB68-A036-611A-7A8F60F8B89D}"/>
              </a:ext>
            </a:extLst>
          </p:cNvPr>
          <p:cNvSpPr/>
          <p:nvPr/>
        </p:nvSpPr>
        <p:spPr>
          <a:xfrm>
            <a:off x="3708073" y="1338193"/>
            <a:ext cx="2031935" cy="48345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FA7460-4F15-6113-BDF9-269DF7666C2D}"/>
              </a:ext>
            </a:extLst>
          </p:cNvPr>
          <p:cNvSpPr/>
          <p:nvPr/>
        </p:nvSpPr>
        <p:spPr>
          <a:xfrm>
            <a:off x="3688197" y="995054"/>
            <a:ext cx="2071687" cy="191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*p = self-&gt;head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9FA263-2769-2EB1-F710-D3A46CDCF47E}"/>
              </a:ext>
            </a:extLst>
          </p:cNvPr>
          <p:cNvSpPr/>
          <p:nvPr/>
        </p:nvSpPr>
        <p:spPr>
          <a:xfrm>
            <a:off x="4148568" y="2086912"/>
            <a:ext cx="1140686" cy="406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p-&gt;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EEA9D70-6869-D838-FA13-1C5B63003E2A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4724041" y="1186757"/>
            <a:ext cx="0" cy="151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352DAC7-2D9C-C7AE-1B59-CB55C8838C90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4718911" y="1821647"/>
            <a:ext cx="5130" cy="265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EA36C6F-02B4-C371-4F36-9826DFB7581D}"/>
              </a:ext>
            </a:extLst>
          </p:cNvPr>
          <p:cNvCxnSpPr>
            <a:cxnSpLocks/>
            <a:stCxn id="24" idx="1"/>
            <a:endCxn id="19" idx="1"/>
          </p:cNvCxnSpPr>
          <p:nvPr/>
        </p:nvCxnSpPr>
        <p:spPr>
          <a:xfrm rot="10800000">
            <a:off x="2176494" y="1579921"/>
            <a:ext cx="992225" cy="1286367"/>
          </a:xfrm>
          <a:prstGeom prst="bentConnector3">
            <a:avLst>
              <a:gd name="adj1" fmla="val 12303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ADC6794C-014F-246F-22D6-39EFEA7CF5EE}"/>
              </a:ext>
            </a:extLst>
          </p:cNvPr>
          <p:cNvSpPr/>
          <p:nvPr/>
        </p:nvSpPr>
        <p:spPr>
          <a:xfrm>
            <a:off x="4113284" y="4612154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29C7E1-750E-EA5D-AF19-EED419969216}"/>
              </a:ext>
            </a:extLst>
          </p:cNvPr>
          <p:cNvSpPr/>
          <p:nvPr/>
        </p:nvSpPr>
        <p:spPr>
          <a:xfrm>
            <a:off x="2176493" y="1460738"/>
            <a:ext cx="764022" cy="238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 =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nxt</a:t>
            </a:r>
            <a:endParaRPr lang="en-US" altLang="ko-KR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A1E1B0C-63C7-6805-7388-B60ED21FBBB5}"/>
              </a:ext>
            </a:extLst>
          </p:cNvPr>
          <p:cNvCxnSpPr>
            <a:cxnSpLocks/>
            <a:stCxn id="19" idx="3"/>
            <a:endCxn id="10" idx="1"/>
          </p:cNvCxnSpPr>
          <p:nvPr/>
        </p:nvCxnSpPr>
        <p:spPr>
          <a:xfrm>
            <a:off x="2940515" y="1579920"/>
            <a:ext cx="767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F7CD753-2730-F974-950A-9527FC8FA8A6}"/>
              </a:ext>
            </a:extLst>
          </p:cNvPr>
          <p:cNvCxnSpPr>
            <a:cxnSpLocks/>
            <a:stCxn id="10" idx="3"/>
            <a:endCxn id="18" idx="0"/>
          </p:cNvCxnSpPr>
          <p:nvPr/>
        </p:nvCxnSpPr>
        <p:spPr>
          <a:xfrm flipH="1">
            <a:off x="4703834" y="1579920"/>
            <a:ext cx="1036174" cy="3032234"/>
          </a:xfrm>
          <a:prstGeom prst="bentConnector4">
            <a:avLst>
              <a:gd name="adj1" fmla="val -101577"/>
              <a:gd name="adj2" fmla="val 6875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순서도: 종속 처리 23">
            <a:extLst>
              <a:ext uri="{FF2B5EF4-FFF2-40B4-BE49-F238E27FC236}">
                <a16:creationId xmlns:a16="http://schemas.microsoft.com/office/drawing/2014/main" id="{801BE11A-252F-8FDB-0026-BFB8478EC052}"/>
              </a:ext>
            </a:extLst>
          </p:cNvPr>
          <p:cNvSpPr/>
          <p:nvPr/>
        </p:nvSpPr>
        <p:spPr>
          <a:xfrm>
            <a:off x="3168718" y="2683435"/>
            <a:ext cx="3100387" cy="36570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destroyAnimation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(p-&gt;element);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removeLinkNode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(list, p);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BCCECD6-FDBE-AB39-A975-41A20F8845A2}"/>
              </a:ext>
            </a:extLst>
          </p:cNvPr>
          <p:cNvCxnSpPr>
            <a:stCxn id="12" idx="2"/>
            <a:endCxn id="24" idx="0"/>
          </p:cNvCxnSpPr>
          <p:nvPr/>
        </p:nvCxnSpPr>
        <p:spPr>
          <a:xfrm>
            <a:off x="4718911" y="2493629"/>
            <a:ext cx="1" cy="189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0D0F4-B62B-75F8-5095-DBC5FACC1904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4718912" y="747767"/>
            <a:ext cx="5129" cy="247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0AD9ED-B9BC-D007-8079-30551E0636B4}"/>
              </a:ext>
            </a:extLst>
          </p:cNvPr>
          <p:cNvSpPr txBox="1"/>
          <p:nvPr/>
        </p:nvSpPr>
        <p:spPr>
          <a:xfrm>
            <a:off x="4282009" y="1837460"/>
            <a:ext cx="588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B9416-8EDE-CF10-6AF5-875055BE0D17}"/>
              </a:ext>
            </a:extLst>
          </p:cNvPr>
          <p:cNvSpPr txBox="1"/>
          <p:nvPr/>
        </p:nvSpPr>
        <p:spPr>
          <a:xfrm>
            <a:off x="7043225" y="2291132"/>
            <a:ext cx="588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68072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removeAnimationFromLinkList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LinkList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* self, Animation* ani)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48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9ECD9D9-7173-38EE-8DB4-64F26FD45ED9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E4BBDC72-898A-ED81-C370-C768D4F44DC9}"/>
              </a:ext>
            </a:extLst>
          </p:cNvPr>
          <p:cNvSpPr/>
          <p:nvPr/>
        </p:nvSpPr>
        <p:spPr>
          <a:xfrm>
            <a:off x="3200197" y="1605640"/>
            <a:ext cx="3037432" cy="3048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p-&gt;element == ani</a:t>
            </a:r>
          </a:p>
        </p:txBody>
      </p: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F7820AF6-8A12-9AA8-9084-E80927A80F3F}"/>
              </a:ext>
            </a:extLst>
          </p:cNvPr>
          <p:cNvSpPr/>
          <p:nvPr/>
        </p:nvSpPr>
        <p:spPr>
          <a:xfrm>
            <a:off x="3418750" y="2226469"/>
            <a:ext cx="2600325" cy="43815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removeLinkNode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(self, p);</a:t>
            </a:r>
          </a:p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destroyAnimation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(ani);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BFFFEB-0140-9C36-83AD-32CB41E51CF4}"/>
              </a:ext>
            </a:extLst>
          </p:cNvPr>
          <p:cNvSpPr/>
          <p:nvPr/>
        </p:nvSpPr>
        <p:spPr>
          <a:xfrm>
            <a:off x="4422426" y="2883017"/>
            <a:ext cx="592972" cy="195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break;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8FBC4F9D-1E6D-B6D8-3E19-FE665B74F99A}"/>
              </a:ext>
            </a:extLst>
          </p:cNvPr>
          <p:cNvSpPr/>
          <p:nvPr/>
        </p:nvSpPr>
        <p:spPr>
          <a:xfrm>
            <a:off x="4390730" y="1017088"/>
            <a:ext cx="656364" cy="3857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endParaRPr lang="en-US" altLang="ko-KR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A6A4F1-2A63-6EF4-2BB5-B8C09DE55D6B}"/>
              </a:ext>
            </a:extLst>
          </p:cNvPr>
          <p:cNvCxnSpPr>
            <a:stCxn id="12" idx="2"/>
            <a:endCxn id="6" idx="0"/>
          </p:cNvCxnSpPr>
          <p:nvPr/>
        </p:nvCxnSpPr>
        <p:spPr>
          <a:xfrm>
            <a:off x="4718912" y="1402851"/>
            <a:ext cx="1" cy="202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E016F36-B1F8-B6A0-3D51-6C7136E7710C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3" y="1910440"/>
            <a:ext cx="0" cy="316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CDA6B56-0269-0510-D0A5-9B2A2DAF77F4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4718912" y="2664619"/>
            <a:ext cx="1" cy="218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8DC27A-9824-36B3-8751-B55D8BC3E488}"/>
              </a:ext>
            </a:extLst>
          </p:cNvPr>
          <p:cNvSpPr/>
          <p:nvPr/>
        </p:nvSpPr>
        <p:spPr>
          <a:xfrm>
            <a:off x="1760063" y="1107914"/>
            <a:ext cx="976313" cy="204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 = p-&gt;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nxt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0CB3317-3C39-F6B9-5F8B-31D17EF4EAE6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718912" y="747767"/>
            <a:ext cx="0" cy="269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30EF8D6-EECA-DDF2-55FE-F7AC9548EC65}"/>
              </a:ext>
            </a:extLst>
          </p:cNvPr>
          <p:cNvCxnSpPr>
            <a:stCxn id="6" idx="1"/>
            <a:endCxn id="20" idx="2"/>
          </p:cNvCxnSpPr>
          <p:nvPr/>
        </p:nvCxnSpPr>
        <p:spPr>
          <a:xfrm rot="10800000">
            <a:off x="2248221" y="1312024"/>
            <a:ext cx="951977" cy="4460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9AFC45-8615-F7CD-FBCB-D7B34669CEF0}"/>
              </a:ext>
            </a:extLst>
          </p:cNvPr>
          <p:cNvCxnSpPr>
            <a:stCxn id="20" idx="3"/>
            <a:endCxn id="12" idx="1"/>
          </p:cNvCxnSpPr>
          <p:nvPr/>
        </p:nvCxnSpPr>
        <p:spPr>
          <a:xfrm>
            <a:off x="2736376" y="1209969"/>
            <a:ext cx="165435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994CC01-6652-403F-4341-5FEC39877112}"/>
              </a:ext>
            </a:extLst>
          </p:cNvPr>
          <p:cNvCxnSpPr>
            <a:cxnSpLocks/>
            <a:stCxn id="12" idx="3"/>
            <a:endCxn id="30" idx="3"/>
          </p:cNvCxnSpPr>
          <p:nvPr/>
        </p:nvCxnSpPr>
        <p:spPr>
          <a:xfrm>
            <a:off x="5047094" y="1209970"/>
            <a:ext cx="262369" cy="2465856"/>
          </a:xfrm>
          <a:prstGeom prst="bentConnector3">
            <a:avLst>
              <a:gd name="adj1" fmla="val 59554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순서도: 수행의 시작/종료 29">
            <a:extLst>
              <a:ext uri="{FF2B5EF4-FFF2-40B4-BE49-F238E27FC236}">
                <a16:creationId xmlns:a16="http://schemas.microsoft.com/office/drawing/2014/main" id="{F0FD9627-50AC-3180-6A23-D1830EBA691A}"/>
              </a:ext>
            </a:extLst>
          </p:cNvPr>
          <p:cNvSpPr/>
          <p:nvPr/>
        </p:nvSpPr>
        <p:spPr>
          <a:xfrm>
            <a:off x="4128363" y="3546752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C735107-19DC-7287-FE36-EE0A7B7D7486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>
            <a:off x="4718912" y="3078279"/>
            <a:ext cx="1" cy="468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설명선: 선 38">
            <a:extLst>
              <a:ext uri="{FF2B5EF4-FFF2-40B4-BE49-F238E27FC236}">
                <a16:creationId xmlns:a16="http://schemas.microsoft.com/office/drawing/2014/main" id="{9E371951-CFCF-176C-C85F-1DD705B0CE10}"/>
              </a:ext>
            </a:extLst>
          </p:cNvPr>
          <p:cNvSpPr/>
          <p:nvPr/>
        </p:nvSpPr>
        <p:spPr>
          <a:xfrm>
            <a:off x="1433513" y="2068454"/>
            <a:ext cx="1371599" cy="727134"/>
          </a:xfrm>
          <a:prstGeom prst="borderCallout1">
            <a:avLst>
              <a:gd name="adj1" fmla="val -17928"/>
              <a:gd name="adj2" fmla="val 147570"/>
              <a:gd name="adj3" fmla="val 33249"/>
              <a:gd name="adj4" fmla="val 1078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해당 애니메이션 찾으면 삭제</a:t>
            </a:r>
          </a:p>
        </p:txBody>
      </p:sp>
    </p:spTree>
    <p:extLst>
      <p:ext uri="{BB962C8B-B14F-4D97-AF65-F5344CB8AC3E}">
        <p14:creationId xmlns:p14="http://schemas.microsoft.com/office/powerpoint/2010/main" val="45416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bool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loadTileset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(const char* path,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SDL_Texture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* origin)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136E0C47-1911-7EC5-AE2F-BD8843FEC3BA}"/>
              </a:ext>
            </a:extLst>
          </p:cNvPr>
          <p:cNvSpPr/>
          <p:nvPr/>
        </p:nvSpPr>
        <p:spPr>
          <a:xfrm>
            <a:off x="4096978" y="53595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순서도: 데이터 5">
            <a:extLst>
              <a:ext uri="{FF2B5EF4-FFF2-40B4-BE49-F238E27FC236}">
                <a16:creationId xmlns:a16="http://schemas.microsoft.com/office/drawing/2014/main" id="{199C1879-A73D-FADF-6F2B-F3AAE230FC67}"/>
              </a:ext>
            </a:extLst>
          </p:cNvPr>
          <p:cNvSpPr/>
          <p:nvPr/>
        </p:nvSpPr>
        <p:spPr>
          <a:xfrm>
            <a:off x="2626300" y="996538"/>
            <a:ext cx="3900206" cy="23489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FILE* file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(path, "r")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8CEB355-BE78-143B-4EA4-C19C6CD003F8}"/>
              </a:ext>
            </a:extLst>
          </p:cNvPr>
          <p:cNvCxnSpPr>
            <a:stCxn id="9" idx="2"/>
            <a:endCxn id="6" idx="1"/>
          </p:cNvCxnSpPr>
          <p:nvPr/>
        </p:nvCxnSpPr>
        <p:spPr>
          <a:xfrm>
            <a:off x="4576403" y="770847"/>
            <a:ext cx="0" cy="225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CD44C24-5885-1443-EF9E-9D7701711BFC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 flipH="1">
            <a:off x="4576402" y="1231433"/>
            <a:ext cx="1" cy="21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설명선: 선(테두리 없음) 14">
            <a:extLst>
              <a:ext uri="{FF2B5EF4-FFF2-40B4-BE49-F238E27FC236}">
                <a16:creationId xmlns:a16="http://schemas.microsoft.com/office/drawing/2014/main" id="{ABB9D1E6-D2AE-4F8B-AEF7-606893D5BE5E}"/>
              </a:ext>
            </a:extLst>
          </p:cNvPr>
          <p:cNvSpPr/>
          <p:nvPr/>
        </p:nvSpPr>
        <p:spPr>
          <a:xfrm>
            <a:off x="6258187" y="1231433"/>
            <a:ext cx="787891" cy="568830"/>
          </a:xfrm>
          <a:prstGeom prst="callout1">
            <a:avLst>
              <a:gd name="adj1" fmla="val 52670"/>
              <a:gd name="adj2" fmla="val 1407"/>
              <a:gd name="adj3" fmla="val 72681"/>
              <a:gd name="adj4" fmla="val -976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텍스쳐</a:t>
            </a:r>
            <a:r>
              <a:rPr lang="ko-KR" altLang="en-US" sz="1100" dirty="0"/>
              <a:t> 정보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D1245C-1EBD-49BE-BD26-A6D4012A9100}"/>
              </a:ext>
            </a:extLst>
          </p:cNvPr>
          <p:cNvSpPr/>
          <p:nvPr/>
        </p:nvSpPr>
        <p:spPr>
          <a:xfrm>
            <a:off x="4077257" y="1444905"/>
            <a:ext cx="998290" cy="176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file==NULL</a:t>
            </a:r>
          </a:p>
        </p:txBody>
      </p:sp>
      <p:sp>
        <p:nvSpPr>
          <p:cNvPr id="17" name="순서도: 화면 표시 16">
            <a:extLst>
              <a:ext uri="{FF2B5EF4-FFF2-40B4-BE49-F238E27FC236}">
                <a16:creationId xmlns:a16="http://schemas.microsoft.com/office/drawing/2014/main" id="{D41EA369-141B-2013-4D31-DBB5CEA4EF27}"/>
              </a:ext>
            </a:extLst>
          </p:cNvPr>
          <p:cNvSpPr/>
          <p:nvPr/>
        </p:nvSpPr>
        <p:spPr>
          <a:xfrm>
            <a:off x="603510" y="1814472"/>
            <a:ext cx="2016229" cy="369568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error\n"</a:t>
            </a:r>
          </a:p>
        </p:txBody>
      </p: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2DCD4B96-46CF-81F3-47A0-53C9204BF045}"/>
              </a:ext>
            </a:extLst>
          </p:cNvPr>
          <p:cNvSpPr/>
          <p:nvPr/>
        </p:nvSpPr>
        <p:spPr>
          <a:xfrm>
            <a:off x="3209531" y="1766271"/>
            <a:ext cx="2733741" cy="47897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파일 불러오기 </a:t>
            </a:r>
            <a:r>
              <a:rPr lang="ko-KR" altLang="en-US" sz="1100" dirty="0"/>
              <a:t>실패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4C4FDE2-1436-7FF4-90FD-2ECCA24A97CC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4576402" y="1621074"/>
            <a:ext cx="0" cy="145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6BDA32F-B9B9-A89F-CE84-8737692C0349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 flipV="1">
            <a:off x="2619739" y="1999256"/>
            <a:ext cx="589792" cy="6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B5B88D-1BEC-54E3-081B-8A2A8B9CB66E}"/>
              </a:ext>
            </a:extLst>
          </p:cNvPr>
          <p:cNvSpPr/>
          <p:nvPr/>
        </p:nvSpPr>
        <p:spPr>
          <a:xfrm>
            <a:off x="1927544" y="2435263"/>
            <a:ext cx="5297715" cy="279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fscanf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(file, "%s %d %d %d %d %d",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resName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&amp;x, &amp;y, &amp;w, &amp;h, &amp;f) == 6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E6969CE-6CDC-0D98-C64B-B4F1A2FD6AB0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76402" y="2245242"/>
            <a:ext cx="0" cy="190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4C053878-18C5-5027-7F56-290B15DCD320}"/>
              </a:ext>
            </a:extLst>
          </p:cNvPr>
          <p:cNvSpPr/>
          <p:nvPr/>
        </p:nvSpPr>
        <p:spPr>
          <a:xfrm>
            <a:off x="3273907" y="2946032"/>
            <a:ext cx="2604987" cy="45006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텍스쳐</a:t>
            </a:r>
            <a:r>
              <a:rPr lang="ko-KR" altLang="en-US" sz="1100" dirty="0"/>
              <a:t> 정보 불러오기 성공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9ECC6D6-BEFD-8022-F8A0-0E921EAA1EF6}"/>
              </a:ext>
            </a:extLst>
          </p:cNvPr>
          <p:cNvCxnSpPr>
            <a:stCxn id="25" idx="2"/>
            <a:endCxn id="33" idx="0"/>
          </p:cNvCxnSpPr>
          <p:nvPr/>
        </p:nvCxnSpPr>
        <p:spPr>
          <a:xfrm flipH="1">
            <a:off x="4576401" y="2714651"/>
            <a:ext cx="1" cy="231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018396-CC1F-0874-34D6-89EAF726CE38}"/>
              </a:ext>
            </a:extLst>
          </p:cNvPr>
          <p:cNvSpPr/>
          <p:nvPr/>
        </p:nvSpPr>
        <p:spPr>
          <a:xfrm>
            <a:off x="2626299" y="3568907"/>
            <a:ext cx="3904343" cy="279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Texture* p = &amp;textures[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texturesCount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++];</a:t>
            </a:r>
          </a:p>
        </p:txBody>
      </p:sp>
      <p:sp>
        <p:nvSpPr>
          <p:cNvPr id="38" name="순서도: 종속 처리 37">
            <a:extLst>
              <a:ext uri="{FF2B5EF4-FFF2-40B4-BE49-F238E27FC236}">
                <a16:creationId xmlns:a16="http://schemas.microsoft.com/office/drawing/2014/main" id="{1546EC7C-F7A1-9C7F-961F-84E91D1E1C9A}"/>
              </a:ext>
            </a:extLst>
          </p:cNvPr>
          <p:cNvSpPr/>
          <p:nvPr/>
        </p:nvSpPr>
        <p:spPr>
          <a:xfrm>
            <a:off x="2880453" y="4059729"/>
            <a:ext cx="3396343" cy="279388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initTexture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(p, origin, w, h, f);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A69D562-DA99-AC71-8456-F278584C5E23}"/>
              </a:ext>
            </a:extLst>
          </p:cNvPr>
          <p:cNvCxnSpPr>
            <a:stCxn id="33" idx="2"/>
            <a:endCxn id="37" idx="0"/>
          </p:cNvCxnSpPr>
          <p:nvPr/>
        </p:nvCxnSpPr>
        <p:spPr>
          <a:xfrm>
            <a:off x="4576401" y="3396092"/>
            <a:ext cx="2070" cy="172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1AACDD9-767C-9910-1755-3033AE3A5E49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4578471" y="3848295"/>
            <a:ext cx="154" cy="211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4A2B6F5-8EC2-7C15-6BA5-A32AD1457AD3}"/>
              </a:ext>
            </a:extLst>
          </p:cNvPr>
          <p:cNvSpPr/>
          <p:nvPr/>
        </p:nvSpPr>
        <p:spPr>
          <a:xfrm>
            <a:off x="7520058" y="2999684"/>
            <a:ext cx="1124856" cy="334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(file);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true;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1FBE7B1-D3C5-C0D9-7B40-A2531FB3F395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 flipV="1">
            <a:off x="5878894" y="3166869"/>
            <a:ext cx="1641164" cy="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설명선: 선(테두리 없음) 45">
            <a:extLst>
              <a:ext uri="{FF2B5EF4-FFF2-40B4-BE49-F238E27FC236}">
                <a16:creationId xmlns:a16="http://schemas.microsoft.com/office/drawing/2014/main" id="{D5177A77-AF21-0FD2-8832-7341F03F947F}"/>
              </a:ext>
            </a:extLst>
          </p:cNvPr>
          <p:cNvSpPr/>
          <p:nvPr/>
        </p:nvSpPr>
        <p:spPr>
          <a:xfrm>
            <a:off x="7005836" y="3708601"/>
            <a:ext cx="1028444" cy="663637"/>
          </a:xfrm>
          <a:prstGeom prst="callout1">
            <a:avLst>
              <a:gd name="adj1" fmla="val 51591"/>
              <a:gd name="adj2" fmla="val 4530"/>
              <a:gd name="adj3" fmla="val 69432"/>
              <a:gd name="adj4" fmla="val -589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텍스쳐</a:t>
            </a:r>
            <a:r>
              <a:rPr lang="ko-KR" altLang="en-US" sz="1100" dirty="0"/>
              <a:t> 생성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72C0CC-13BA-AE36-93F7-3FC8CB9D9752}"/>
              </a:ext>
            </a:extLst>
          </p:cNvPr>
          <p:cNvSpPr/>
          <p:nvPr/>
        </p:nvSpPr>
        <p:spPr>
          <a:xfrm>
            <a:off x="3489749" y="4650977"/>
            <a:ext cx="2177752" cy="399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for (int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&lt; f;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{…}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24D8134-6B39-3345-64AA-6B5EB15D73B9}"/>
              </a:ext>
            </a:extLst>
          </p:cNvPr>
          <p:cNvCxnSpPr>
            <a:stCxn id="38" idx="2"/>
            <a:endCxn id="47" idx="0"/>
          </p:cNvCxnSpPr>
          <p:nvPr/>
        </p:nvCxnSpPr>
        <p:spPr>
          <a:xfrm>
            <a:off x="4578625" y="4339117"/>
            <a:ext cx="0" cy="311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설명선: 선(테두리 없음) 61">
            <a:extLst>
              <a:ext uri="{FF2B5EF4-FFF2-40B4-BE49-F238E27FC236}">
                <a16:creationId xmlns:a16="http://schemas.microsoft.com/office/drawing/2014/main" id="{0AE1F23C-123A-A828-DD98-CEA2E5F20352}"/>
              </a:ext>
            </a:extLst>
          </p:cNvPr>
          <p:cNvSpPr/>
          <p:nvPr/>
        </p:nvSpPr>
        <p:spPr>
          <a:xfrm>
            <a:off x="6449979" y="4463835"/>
            <a:ext cx="1451756" cy="399143"/>
          </a:xfrm>
          <a:prstGeom prst="callout1">
            <a:avLst>
              <a:gd name="adj1" fmla="val 64205"/>
              <a:gd name="adj2" fmla="val -8833"/>
              <a:gd name="adj3" fmla="val 88864"/>
              <a:gd name="adj4" fmla="val -473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텍스쳐</a:t>
            </a:r>
            <a:r>
              <a:rPr lang="ko-KR" altLang="en-US" sz="1100" dirty="0"/>
              <a:t> 그리기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137B7EC2-263D-3832-1C9A-4F7EBEC719EF}"/>
              </a:ext>
            </a:extLst>
          </p:cNvPr>
          <p:cNvCxnSpPr>
            <a:stCxn id="47" idx="2"/>
            <a:endCxn id="33" idx="1"/>
          </p:cNvCxnSpPr>
          <p:nvPr/>
        </p:nvCxnSpPr>
        <p:spPr>
          <a:xfrm rot="5400000" flipH="1">
            <a:off x="2986737" y="3458232"/>
            <a:ext cx="1879058" cy="1304718"/>
          </a:xfrm>
          <a:prstGeom prst="bentConnector4">
            <a:avLst>
              <a:gd name="adj1" fmla="val -12166"/>
              <a:gd name="adj2" fmla="val 20985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CF706A1-F8CC-9376-248F-D4995A4D2827}"/>
              </a:ext>
            </a:extLst>
          </p:cNvPr>
          <p:cNvSpPr txBox="1"/>
          <p:nvPr/>
        </p:nvSpPr>
        <p:spPr>
          <a:xfrm>
            <a:off x="3999545" y="2174632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D7A24A-D579-D0AD-7B2B-C96A6810E265}"/>
              </a:ext>
            </a:extLst>
          </p:cNvPr>
          <p:cNvSpPr txBox="1"/>
          <p:nvPr/>
        </p:nvSpPr>
        <p:spPr>
          <a:xfrm>
            <a:off x="2708454" y="1736209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76B2CF60-CB5E-83D7-9C55-98386D43DB21}"/>
              </a:ext>
            </a:extLst>
          </p:cNvPr>
          <p:cNvCxnSpPr>
            <a:cxnSpLocks/>
            <a:stCxn id="17" idx="2"/>
            <a:endCxn id="41" idx="1"/>
          </p:cNvCxnSpPr>
          <p:nvPr/>
        </p:nvCxnSpPr>
        <p:spPr>
          <a:xfrm rot="16200000" flipH="1">
            <a:off x="907607" y="2888057"/>
            <a:ext cx="3851161" cy="24431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BDB5D10-0902-1D8A-7575-636576CB9E7D}"/>
              </a:ext>
            </a:extLst>
          </p:cNvPr>
          <p:cNvSpPr txBox="1"/>
          <p:nvPr/>
        </p:nvSpPr>
        <p:spPr>
          <a:xfrm>
            <a:off x="4077257" y="3334053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8AD0AD-126A-A9FE-3FCE-5A3C68F82EAF}"/>
              </a:ext>
            </a:extLst>
          </p:cNvPr>
          <p:cNvSpPr txBox="1"/>
          <p:nvPr/>
        </p:nvSpPr>
        <p:spPr>
          <a:xfrm>
            <a:off x="6380057" y="2942040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50235E71-3D29-B177-0261-B97E73135297}"/>
              </a:ext>
            </a:extLst>
          </p:cNvPr>
          <p:cNvSpPr/>
          <p:nvPr/>
        </p:nvSpPr>
        <p:spPr>
          <a:xfrm>
            <a:off x="4054750" y="5895501"/>
            <a:ext cx="1047750" cy="279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END</a:t>
            </a:r>
            <a:endParaRPr lang="ko-KR" altLang="en-US" sz="11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60D62B7-5D2D-F9FB-31A6-44B759FF781C}"/>
              </a:ext>
            </a:extLst>
          </p:cNvPr>
          <p:cNvCxnSpPr>
            <a:stCxn id="43" idx="2"/>
            <a:endCxn id="41" idx="0"/>
          </p:cNvCxnSpPr>
          <p:nvPr/>
        </p:nvCxnSpPr>
        <p:spPr>
          <a:xfrm rot="5400000">
            <a:off x="5049832" y="2862847"/>
            <a:ext cx="2561448" cy="3503861"/>
          </a:xfrm>
          <a:prstGeom prst="bentConnector3">
            <a:avLst>
              <a:gd name="adj1" fmla="val 8321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9838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changeSpriteDirection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* self, Direction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newDirection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49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3F05A292-A8FA-7074-0866-B82116128568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C646F94E-A348-178F-4A43-A93C98E61796}"/>
              </a:ext>
            </a:extLst>
          </p:cNvPr>
          <p:cNvSpPr/>
          <p:nvPr/>
        </p:nvSpPr>
        <p:spPr>
          <a:xfrm>
            <a:off x="3171100" y="964673"/>
            <a:ext cx="3095624" cy="65863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sprite-&gt;direction</a:t>
            </a:r>
            <a:r>
              <a:rPr lang="ko-KR" altLang="en-US" sz="1100" dirty="0"/>
              <a:t>이 새로운 입력 방향과 같음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D6F116-6944-BC80-5167-DC33924DD2BD}"/>
              </a:ext>
            </a:extLst>
          </p:cNvPr>
          <p:cNvSpPr/>
          <p:nvPr/>
        </p:nvSpPr>
        <p:spPr>
          <a:xfrm>
            <a:off x="1725547" y="1184452"/>
            <a:ext cx="742950" cy="219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FEE6C6-71E2-2278-FA84-D40D6FCE6519}"/>
              </a:ext>
            </a:extLst>
          </p:cNvPr>
          <p:cNvSpPr/>
          <p:nvPr/>
        </p:nvSpPr>
        <p:spPr>
          <a:xfrm>
            <a:off x="3370549" y="1856909"/>
            <a:ext cx="2696726" cy="219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sprite-&gt;direction = newDirection;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1ACB5F9-7C93-B9D6-8294-ABAFEBFE6D73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4718912" y="1623308"/>
            <a:ext cx="0" cy="233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132C697-E6D8-FE50-6E8C-581E1B9214ED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216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737C5B2-1EA3-9E7D-1C65-4FC100CF8DD4}"/>
              </a:ext>
            </a:extLst>
          </p:cNvPr>
          <p:cNvCxnSpPr>
            <a:stCxn id="6" idx="1"/>
            <a:endCxn id="10" idx="3"/>
          </p:cNvCxnSpPr>
          <p:nvPr/>
        </p:nvCxnSpPr>
        <p:spPr>
          <a:xfrm flipH="1" flipV="1">
            <a:off x="2468497" y="1293990"/>
            <a:ext cx="7026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FE1A8106-DC71-163E-6994-6FBBCF0A551C}"/>
              </a:ext>
            </a:extLst>
          </p:cNvPr>
          <p:cNvSpPr/>
          <p:nvPr/>
        </p:nvSpPr>
        <p:spPr>
          <a:xfrm>
            <a:off x="3054418" y="2303250"/>
            <a:ext cx="3328988" cy="73342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newDirection</a:t>
            </a:r>
            <a:r>
              <a:rPr lang="ko-KR" altLang="en-US" sz="1100" dirty="0"/>
              <a:t>이 </a:t>
            </a:r>
            <a:r>
              <a:rPr lang="en-US" altLang="ko-KR" sz="1100" dirty="0"/>
              <a:t>LEFT </a:t>
            </a:r>
            <a:r>
              <a:rPr lang="ko-KR" altLang="en-US" sz="1100" dirty="0"/>
              <a:t>혹은 </a:t>
            </a:r>
            <a:r>
              <a:rPr lang="en-US" altLang="ko-KR" sz="1100" dirty="0"/>
              <a:t>RIGHT </a:t>
            </a:r>
            <a:r>
              <a:rPr lang="ko-KR" altLang="en-US" sz="1100" dirty="0"/>
              <a:t>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7CD409-7571-BD38-AC6F-244E9E4C3FBA}"/>
              </a:ext>
            </a:extLst>
          </p:cNvPr>
          <p:cNvSpPr/>
          <p:nvPr/>
        </p:nvSpPr>
        <p:spPr>
          <a:xfrm>
            <a:off x="533966" y="2560423"/>
            <a:ext cx="2260533" cy="219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sprite-&gt;face = newDirection;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B6FEC6B-BAEE-42F6-82A4-E9290A885248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>
            <a:off x="4718912" y="2075984"/>
            <a:ext cx="0" cy="227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4615514-0B57-F19A-8F7E-67DCD2021F3C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>
            <a:off x="2794499" y="2669961"/>
            <a:ext cx="2599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5B2E2471-2712-C40D-E401-08AD49F1853F}"/>
              </a:ext>
            </a:extLst>
          </p:cNvPr>
          <p:cNvSpPr/>
          <p:nvPr/>
        </p:nvSpPr>
        <p:spPr>
          <a:xfrm>
            <a:off x="3756887" y="3298111"/>
            <a:ext cx="1924050" cy="3859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self-&gt;nxt</a:t>
            </a:r>
          </a:p>
        </p:txBody>
      </p:sp>
      <p:sp>
        <p:nvSpPr>
          <p:cNvPr id="30" name="순서도: 종속 처리 29">
            <a:extLst>
              <a:ext uri="{FF2B5EF4-FFF2-40B4-BE49-F238E27FC236}">
                <a16:creationId xmlns:a16="http://schemas.microsoft.com/office/drawing/2014/main" id="{848E0775-5831-5CED-FE88-FFDE76284EDE}"/>
              </a:ext>
            </a:extLst>
          </p:cNvPr>
          <p:cNvSpPr/>
          <p:nvPr/>
        </p:nvSpPr>
        <p:spPr>
          <a:xfrm>
            <a:off x="2656385" y="4087632"/>
            <a:ext cx="4125053" cy="43094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pushToPositionBuffer(&amp;nextSprite-&gt;posBuffer, slot);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574AC74-7E47-0969-6288-7AC84CC05BA2}"/>
              </a:ext>
            </a:extLst>
          </p:cNvPr>
          <p:cNvCxnSpPr>
            <a:stCxn id="19" idx="2"/>
            <a:endCxn id="29" idx="0"/>
          </p:cNvCxnSpPr>
          <p:nvPr/>
        </p:nvCxnSpPr>
        <p:spPr>
          <a:xfrm>
            <a:off x="4718912" y="3036672"/>
            <a:ext cx="0" cy="261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EC7E42B-564E-A8EB-BE07-746777A4F1DA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4718912" y="3684044"/>
            <a:ext cx="0" cy="403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27719CF2-CCA5-B78D-B6B8-FC1DB7313433}"/>
              </a:ext>
            </a:extLst>
          </p:cNvPr>
          <p:cNvSpPr/>
          <p:nvPr/>
        </p:nvSpPr>
        <p:spPr>
          <a:xfrm>
            <a:off x="4128363" y="5022534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D090807-61D0-FF01-3F0C-1CA14074FD46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4718912" y="4518575"/>
            <a:ext cx="1" cy="503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73119A47-1364-B68A-FE91-B917CA6F3444}"/>
              </a:ext>
            </a:extLst>
          </p:cNvPr>
          <p:cNvCxnSpPr>
            <a:stCxn id="29" idx="1"/>
            <a:endCxn id="36" idx="1"/>
          </p:cNvCxnSpPr>
          <p:nvPr/>
        </p:nvCxnSpPr>
        <p:spPr>
          <a:xfrm rot="10800000" flipH="1" flipV="1">
            <a:off x="3756887" y="3491078"/>
            <a:ext cx="371476" cy="1660530"/>
          </a:xfrm>
          <a:prstGeom prst="bentConnector3">
            <a:avLst>
              <a:gd name="adj1" fmla="val -36794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4ED2722F-4745-20A5-035E-873740BCD11A}"/>
              </a:ext>
            </a:extLst>
          </p:cNvPr>
          <p:cNvCxnSpPr>
            <a:stCxn id="20" idx="2"/>
            <a:endCxn id="29" idx="0"/>
          </p:cNvCxnSpPr>
          <p:nvPr/>
        </p:nvCxnSpPr>
        <p:spPr>
          <a:xfrm rot="16200000" flipH="1">
            <a:off x="2932266" y="1511464"/>
            <a:ext cx="518613" cy="3054679"/>
          </a:xfrm>
          <a:prstGeom prst="bentConnector3">
            <a:avLst>
              <a:gd name="adj1" fmla="val 7020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30106BEE-CEBA-E4E6-F2C3-13DE9F1B201F}"/>
              </a:ext>
            </a:extLst>
          </p:cNvPr>
          <p:cNvCxnSpPr>
            <a:stCxn id="10" idx="1"/>
            <a:endCxn id="36" idx="1"/>
          </p:cNvCxnSpPr>
          <p:nvPr/>
        </p:nvCxnSpPr>
        <p:spPr>
          <a:xfrm rot="10800000" flipH="1" flipV="1">
            <a:off x="1725547" y="1293990"/>
            <a:ext cx="2402816" cy="3857618"/>
          </a:xfrm>
          <a:prstGeom prst="bentConnector3">
            <a:avLst>
              <a:gd name="adj1" fmla="val -5688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C11F65-4CA9-0854-BD39-55A61D1F652A}"/>
              </a:ext>
            </a:extLst>
          </p:cNvPr>
          <p:cNvSpPr txBox="1"/>
          <p:nvPr/>
        </p:nvSpPr>
        <p:spPr>
          <a:xfrm>
            <a:off x="2596078" y="1011774"/>
            <a:ext cx="561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2F13D5-AC60-9179-3415-C7B8559B83A1}"/>
              </a:ext>
            </a:extLst>
          </p:cNvPr>
          <p:cNvSpPr txBox="1"/>
          <p:nvPr/>
        </p:nvSpPr>
        <p:spPr>
          <a:xfrm>
            <a:off x="4241762" y="1605587"/>
            <a:ext cx="561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D15A6F-94DF-B05D-4B4C-74AD8A527B0E}"/>
              </a:ext>
            </a:extLst>
          </p:cNvPr>
          <p:cNvSpPr txBox="1"/>
          <p:nvPr/>
        </p:nvSpPr>
        <p:spPr>
          <a:xfrm>
            <a:off x="2845021" y="2384940"/>
            <a:ext cx="561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D50A4E-67B3-83C6-3890-7B44F3D22353}"/>
              </a:ext>
            </a:extLst>
          </p:cNvPr>
          <p:cNvSpPr txBox="1"/>
          <p:nvPr/>
        </p:nvSpPr>
        <p:spPr>
          <a:xfrm>
            <a:off x="4853094" y="3031795"/>
            <a:ext cx="561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139F38-1777-9E76-1B65-0BBEC0F35CD4}"/>
              </a:ext>
            </a:extLst>
          </p:cNvPr>
          <p:cNvSpPr txBox="1"/>
          <p:nvPr/>
        </p:nvSpPr>
        <p:spPr>
          <a:xfrm>
            <a:off x="3209668" y="3286276"/>
            <a:ext cx="561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BADA34-FA21-54F8-EEC5-92B9652DEB17}"/>
              </a:ext>
            </a:extLst>
          </p:cNvPr>
          <p:cNvSpPr txBox="1"/>
          <p:nvPr/>
        </p:nvSpPr>
        <p:spPr>
          <a:xfrm>
            <a:off x="4255944" y="3657489"/>
            <a:ext cx="561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28472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initScore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(Score* score)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50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AA0F08C0-C548-58ED-4681-B50B270751CE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0E952C-0D86-755D-A882-DEF619854960}"/>
              </a:ext>
            </a:extLst>
          </p:cNvPr>
          <p:cNvSpPr/>
          <p:nvPr/>
        </p:nvSpPr>
        <p:spPr>
          <a:xfrm>
            <a:off x="3504475" y="1081381"/>
            <a:ext cx="2428875" cy="23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memset(score, 0, sizeof(Score)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6B33B7-49E0-0B50-2831-540D27DA8543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1" cy="333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6886C7A8-6F4C-B8CE-53F9-3090797B9A7C}"/>
              </a:ext>
            </a:extLst>
          </p:cNvPr>
          <p:cNvSpPr/>
          <p:nvPr/>
        </p:nvSpPr>
        <p:spPr>
          <a:xfrm>
            <a:off x="4128363" y="1931672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2F138C0-28B9-B253-5C79-F0A298A637DB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4718913" y="1316276"/>
            <a:ext cx="0" cy="615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74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bool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loadAudio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5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F234DADA-FB84-0E7C-7267-682EF97BF55E}"/>
              </a:ext>
            </a:extLst>
          </p:cNvPr>
          <p:cNvSpPr/>
          <p:nvPr/>
        </p:nvSpPr>
        <p:spPr>
          <a:xfrm>
            <a:off x="4096978" y="53595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E1553F71-DF91-4C8D-2DB2-9A844527B755}"/>
              </a:ext>
            </a:extLst>
          </p:cNvPr>
          <p:cNvSpPr/>
          <p:nvPr/>
        </p:nvSpPr>
        <p:spPr>
          <a:xfrm>
            <a:off x="3512778" y="941994"/>
            <a:ext cx="2127250" cy="3683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bgmNums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2A644F-868D-B850-2543-51A55AD13D89}"/>
              </a:ext>
            </a:extLst>
          </p:cNvPr>
          <p:cNvSpPr/>
          <p:nvPr/>
        </p:nvSpPr>
        <p:spPr>
          <a:xfrm>
            <a:off x="3175000" y="1464521"/>
            <a:ext cx="2813050" cy="412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bgms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Mix_LoadMUS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bgmsPath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success &amp;=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bgms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 != NULL;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E7F38DC-E3A3-7E2B-F58B-7A9E973859A5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576403" y="770847"/>
            <a:ext cx="0" cy="171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CE464BB-8B62-DD1B-8F06-C59B22A0A144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576403" y="1310294"/>
            <a:ext cx="5122" cy="154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설명선: 선(테두리 없음) 17">
            <a:extLst>
              <a:ext uri="{FF2B5EF4-FFF2-40B4-BE49-F238E27FC236}">
                <a16:creationId xmlns:a16="http://schemas.microsoft.com/office/drawing/2014/main" id="{3DE34941-C202-6903-060A-02B20AD23D8C}"/>
              </a:ext>
            </a:extLst>
          </p:cNvPr>
          <p:cNvSpPr/>
          <p:nvPr/>
        </p:nvSpPr>
        <p:spPr>
          <a:xfrm>
            <a:off x="5553260" y="2008590"/>
            <a:ext cx="1282700" cy="621024"/>
          </a:xfrm>
          <a:prstGeom prst="callout1">
            <a:avLst>
              <a:gd name="adj1" fmla="val 53515"/>
              <a:gd name="adj2" fmla="val 5033"/>
              <a:gd name="adj3" fmla="val 10250"/>
              <a:gd name="adj4" fmla="val -328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게임에 사용될 </a:t>
            </a:r>
            <a:r>
              <a:rPr lang="en-US" altLang="ko-KR" sz="1100" dirty="0" err="1"/>
              <a:t>bgm</a:t>
            </a:r>
            <a:r>
              <a:rPr lang="en-US" altLang="ko-KR" sz="1100" dirty="0"/>
              <a:t> </a:t>
            </a:r>
            <a:r>
              <a:rPr lang="ko-KR" altLang="en-US" sz="1100" dirty="0"/>
              <a:t>불러오기</a:t>
            </a:r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2D5925EA-2A15-F2D3-9CFA-0500C5268BDA}"/>
              </a:ext>
            </a:extLst>
          </p:cNvPr>
          <p:cNvSpPr/>
          <p:nvPr/>
        </p:nvSpPr>
        <p:spPr>
          <a:xfrm>
            <a:off x="3844925" y="2023783"/>
            <a:ext cx="1473200" cy="4889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bgms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09CCBFD-5261-48C4-866D-AC301C306DC6}"/>
              </a:ext>
            </a:extLst>
          </p:cNvPr>
          <p:cNvCxnSpPr>
            <a:stCxn id="10" idx="2"/>
            <a:endCxn id="19" idx="0"/>
          </p:cNvCxnSpPr>
          <p:nvPr/>
        </p:nvCxnSpPr>
        <p:spPr>
          <a:xfrm>
            <a:off x="4581525" y="1877271"/>
            <a:ext cx="0" cy="146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41C37B-4C2F-A566-BC0A-F17562FB253D}"/>
              </a:ext>
            </a:extLst>
          </p:cNvPr>
          <p:cNvSpPr/>
          <p:nvPr/>
        </p:nvSpPr>
        <p:spPr>
          <a:xfrm>
            <a:off x="2228850" y="1015046"/>
            <a:ext cx="596179" cy="222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i</a:t>
            </a:r>
            <a:r>
              <a:rPr lang="en-US" altLang="ko-KR" sz="1100" dirty="0"/>
              <a:t>++</a:t>
            </a:r>
            <a:endParaRPr lang="ko-KR" altLang="en-US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E1B51E4-AD74-3F40-E7F3-341431882DDA}"/>
              </a:ext>
            </a:extLst>
          </p:cNvPr>
          <p:cNvCxnSpPr>
            <a:stCxn id="16" idx="3"/>
            <a:endCxn id="6" idx="1"/>
          </p:cNvCxnSpPr>
          <p:nvPr/>
        </p:nvCxnSpPr>
        <p:spPr>
          <a:xfrm>
            <a:off x="2825029" y="1126144"/>
            <a:ext cx="6877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순서도: 화면 표시 22">
            <a:extLst>
              <a:ext uri="{FF2B5EF4-FFF2-40B4-BE49-F238E27FC236}">
                <a16:creationId xmlns:a16="http://schemas.microsoft.com/office/drawing/2014/main" id="{FF099897-1897-2650-054B-206CE653622C}"/>
              </a:ext>
            </a:extLst>
          </p:cNvPr>
          <p:cNvSpPr/>
          <p:nvPr/>
        </p:nvSpPr>
        <p:spPr>
          <a:xfrm>
            <a:off x="1574105" y="2160366"/>
            <a:ext cx="1915725" cy="222196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Failed to load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F400DD7-8107-947D-D044-9C75E8B9E01F}"/>
              </a:ext>
            </a:extLst>
          </p:cNvPr>
          <p:cNvCxnSpPr>
            <a:cxnSpLocks/>
            <a:stCxn id="19" idx="1"/>
            <a:endCxn id="23" idx="3"/>
          </p:cNvCxnSpPr>
          <p:nvPr/>
        </p:nvCxnSpPr>
        <p:spPr>
          <a:xfrm flipH="1">
            <a:off x="3489830" y="2268258"/>
            <a:ext cx="355095" cy="3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B3C1340-CE22-230E-6DFA-5ED1D9404222}"/>
              </a:ext>
            </a:extLst>
          </p:cNvPr>
          <p:cNvCxnSpPr>
            <a:cxnSpLocks/>
            <a:stCxn id="23" idx="0"/>
            <a:endCxn id="16" idx="2"/>
          </p:cNvCxnSpPr>
          <p:nvPr/>
        </p:nvCxnSpPr>
        <p:spPr>
          <a:xfrm flipH="1" flipV="1">
            <a:off x="2526940" y="1237241"/>
            <a:ext cx="5028" cy="923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6CAB3ED-E7E3-8086-CD5B-D447DAC0B6E7}"/>
              </a:ext>
            </a:extLst>
          </p:cNvPr>
          <p:cNvCxnSpPr>
            <a:stCxn id="19" idx="2"/>
            <a:endCxn id="16" idx="1"/>
          </p:cNvCxnSpPr>
          <p:nvPr/>
        </p:nvCxnSpPr>
        <p:spPr>
          <a:xfrm rot="5400000" flipH="1">
            <a:off x="2711893" y="643102"/>
            <a:ext cx="1386589" cy="2352675"/>
          </a:xfrm>
          <a:prstGeom prst="bentConnector4">
            <a:avLst>
              <a:gd name="adj1" fmla="val -16487"/>
              <a:gd name="adj2" fmla="val 14129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순서도: 데이터 39">
            <a:extLst>
              <a:ext uri="{FF2B5EF4-FFF2-40B4-BE49-F238E27FC236}">
                <a16:creationId xmlns:a16="http://schemas.microsoft.com/office/drawing/2014/main" id="{1C579952-5127-CE7D-574F-B30F4F37D1D4}"/>
              </a:ext>
            </a:extLst>
          </p:cNvPr>
          <p:cNvSpPr/>
          <p:nvPr/>
        </p:nvSpPr>
        <p:spPr>
          <a:xfrm>
            <a:off x="3057687" y="2955297"/>
            <a:ext cx="3037432" cy="38377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FILE* f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soundsPath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,"r");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BEC0B578-DD4A-A26C-C9D4-4C49BCA87817}"/>
              </a:ext>
            </a:extLst>
          </p:cNvPr>
          <p:cNvCxnSpPr>
            <a:cxnSpLocks/>
            <a:stCxn id="6" idx="3"/>
            <a:endCxn id="40" idx="1"/>
          </p:cNvCxnSpPr>
          <p:nvPr/>
        </p:nvCxnSpPr>
        <p:spPr>
          <a:xfrm flipH="1">
            <a:off x="4576403" y="1126144"/>
            <a:ext cx="1063625" cy="1829153"/>
          </a:xfrm>
          <a:prstGeom prst="bentConnector4">
            <a:avLst>
              <a:gd name="adj1" fmla="val -119403"/>
              <a:gd name="adj2" fmla="val 9322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87C098A-4AFE-A39B-D300-3834CFC7F7B0}"/>
              </a:ext>
            </a:extLst>
          </p:cNvPr>
          <p:cNvCxnSpPr>
            <a:cxnSpLocks/>
            <a:stCxn id="40" idx="4"/>
            <a:endCxn id="56" idx="1"/>
          </p:cNvCxnSpPr>
          <p:nvPr/>
        </p:nvCxnSpPr>
        <p:spPr>
          <a:xfrm>
            <a:off x="4576403" y="3339067"/>
            <a:ext cx="5124" cy="175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순서도: 데이터 55">
            <a:extLst>
              <a:ext uri="{FF2B5EF4-FFF2-40B4-BE49-F238E27FC236}">
                <a16:creationId xmlns:a16="http://schemas.microsoft.com/office/drawing/2014/main" id="{16A5DE64-2964-BA29-625F-4EBE3FCF11D9}"/>
              </a:ext>
            </a:extLst>
          </p:cNvPr>
          <p:cNvSpPr/>
          <p:nvPr/>
        </p:nvSpPr>
        <p:spPr>
          <a:xfrm>
            <a:off x="3062810" y="3514944"/>
            <a:ext cx="3037433" cy="25302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fscanf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(f, "%s",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0" name="순서도: 판단 59">
            <a:extLst>
              <a:ext uri="{FF2B5EF4-FFF2-40B4-BE49-F238E27FC236}">
                <a16:creationId xmlns:a16="http://schemas.microsoft.com/office/drawing/2014/main" id="{A98F3690-4F83-32CC-E981-7FCB73D47585}"/>
              </a:ext>
            </a:extLst>
          </p:cNvPr>
          <p:cNvSpPr/>
          <p:nvPr/>
        </p:nvSpPr>
        <p:spPr>
          <a:xfrm>
            <a:off x="3328628" y="3971984"/>
            <a:ext cx="2495550" cy="28905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bgm</a:t>
            </a:r>
            <a:r>
              <a:rPr lang="ko-KR" altLang="en-US" sz="1100" dirty="0"/>
              <a:t>이 더 존재함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B954280-C9D7-9AF5-DCD7-6BC1048F4F47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 flipH="1">
            <a:off x="4576403" y="3767966"/>
            <a:ext cx="5124" cy="204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E05330-7715-2CC0-D1C6-A13D8CCA6409}"/>
              </a:ext>
            </a:extLst>
          </p:cNvPr>
          <p:cNvSpPr/>
          <p:nvPr/>
        </p:nvSpPr>
        <p:spPr>
          <a:xfrm>
            <a:off x="2788266" y="4452240"/>
            <a:ext cx="3586522" cy="253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(path, "%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s%s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",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soundsPathPrefix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6E3BCFB-94B0-8092-C8A9-71C3A975CB69}"/>
              </a:ext>
            </a:extLst>
          </p:cNvPr>
          <p:cNvSpPr/>
          <p:nvPr/>
        </p:nvSpPr>
        <p:spPr>
          <a:xfrm>
            <a:off x="2973911" y="4848061"/>
            <a:ext cx="3215232" cy="253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sounds[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soundsCount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Mix_LoadWAV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(path);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4450D56-47F4-21EE-B43F-6B1738D75153}"/>
              </a:ext>
            </a:extLst>
          </p:cNvPr>
          <p:cNvCxnSpPr>
            <a:cxnSpLocks/>
            <a:stCxn id="60" idx="2"/>
            <a:endCxn id="63" idx="0"/>
          </p:cNvCxnSpPr>
          <p:nvPr/>
        </p:nvCxnSpPr>
        <p:spPr>
          <a:xfrm>
            <a:off x="4576403" y="4261041"/>
            <a:ext cx="5124" cy="191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8B5F3C1-D930-DACA-1C3E-42CE7BEFF577}"/>
              </a:ext>
            </a:extLst>
          </p:cNvPr>
          <p:cNvCxnSpPr>
            <a:stCxn id="63" idx="2"/>
            <a:endCxn id="64" idx="0"/>
          </p:cNvCxnSpPr>
          <p:nvPr/>
        </p:nvCxnSpPr>
        <p:spPr>
          <a:xfrm>
            <a:off x="4581527" y="4705261"/>
            <a:ext cx="0" cy="142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B356F2-1135-9125-7391-0309EC0176D1}"/>
              </a:ext>
            </a:extLst>
          </p:cNvPr>
          <p:cNvSpPr/>
          <p:nvPr/>
        </p:nvSpPr>
        <p:spPr>
          <a:xfrm>
            <a:off x="2968787" y="5227593"/>
            <a:ext cx="3215232" cy="20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success &amp;= sounds[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soundsCount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 != NULL;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2A87353-65A7-A781-A991-849380D836A4}"/>
              </a:ext>
            </a:extLst>
          </p:cNvPr>
          <p:cNvCxnSpPr>
            <a:stCxn id="64" idx="2"/>
            <a:endCxn id="70" idx="0"/>
          </p:cNvCxnSpPr>
          <p:nvPr/>
        </p:nvCxnSpPr>
        <p:spPr>
          <a:xfrm flipH="1">
            <a:off x="4576403" y="5101082"/>
            <a:ext cx="5124" cy="126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순서도: 판단 102">
            <a:extLst>
              <a:ext uri="{FF2B5EF4-FFF2-40B4-BE49-F238E27FC236}">
                <a16:creationId xmlns:a16="http://schemas.microsoft.com/office/drawing/2014/main" id="{5FF1B503-E6D9-5450-3947-C1A85DD41E49}"/>
              </a:ext>
            </a:extLst>
          </p:cNvPr>
          <p:cNvSpPr/>
          <p:nvPr/>
        </p:nvSpPr>
        <p:spPr>
          <a:xfrm>
            <a:off x="2934140" y="5580904"/>
            <a:ext cx="3294769" cy="35478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!sounds[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soundsCount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E7C541A3-A75D-93C8-0797-2BDB0C069411}"/>
              </a:ext>
            </a:extLst>
          </p:cNvPr>
          <p:cNvCxnSpPr>
            <a:stCxn id="70" idx="2"/>
            <a:endCxn id="103" idx="0"/>
          </p:cNvCxnSpPr>
          <p:nvPr/>
        </p:nvCxnSpPr>
        <p:spPr>
          <a:xfrm>
            <a:off x="4576403" y="5428296"/>
            <a:ext cx="5122" cy="152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순서도: 화면 표시 105">
            <a:extLst>
              <a:ext uri="{FF2B5EF4-FFF2-40B4-BE49-F238E27FC236}">
                <a16:creationId xmlns:a16="http://schemas.microsoft.com/office/drawing/2014/main" id="{89391428-23AE-FAA5-86B6-E49407C4CF40}"/>
              </a:ext>
            </a:extLst>
          </p:cNvPr>
          <p:cNvSpPr/>
          <p:nvPr/>
        </p:nvSpPr>
        <p:spPr>
          <a:xfrm>
            <a:off x="682012" y="5612728"/>
            <a:ext cx="1915725" cy="291137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Failed to load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DAD6131-7BEA-063F-E222-AC447E7E8B9D}"/>
              </a:ext>
            </a:extLst>
          </p:cNvPr>
          <p:cNvCxnSpPr>
            <a:stCxn id="103" idx="1"/>
            <a:endCxn id="106" idx="3"/>
          </p:cNvCxnSpPr>
          <p:nvPr/>
        </p:nvCxnSpPr>
        <p:spPr>
          <a:xfrm flipH="1">
            <a:off x="2597737" y="5758297"/>
            <a:ext cx="3364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BBB1F9A4-B384-ED43-639E-23D183B2F8DF}"/>
              </a:ext>
            </a:extLst>
          </p:cNvPr>
          <p:cNvCxnSpPr>
            <a:cxnSpLocks/>
            <a:stCxn id="103" idx="2"/>
            <a:endCxn id="128" idx="1"/>
          </p:cNvCxnSpPr>
          <p:nvPr/>
        </p:nvCxnSpPr>
        <p:spPr>
          <a:xfrm rot="5400000" flipH="1">
            <a:off x="1658170" y="3012336"/>
            <a:ext cx="2294235" cy="3552475"/>
          </a:xfrm>
          <a:prstGeom prst="bentConnector4">
            <a:avLst>
              <a:gd name="adj1" fmla="val -6366"/>
              <a:gd name="adj2" fmla="val 11841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순서도: 수행의 시작/종료 126">
            <a:extLst>
              <a:ext uri="{FF2B5EF4-FFF2-40B4-BE49-F238E27FC236}">
                <a16:creationId xmlns:a16="http://schemas.microsoft.com/office/drawing/2014/main" id="{F32B9EBD-8F5F-74DE-6BA3-3103DB5E602E}"/>
              </a:ext>
            </a:extLst>
          </p:cNvPr>
          <p:cNvSpPr/>
          <p:nvPr/>
        </p:nvSpPr>
        <p:spPr>
          <a:xfrm>
            <a:off x="4052528" y="6193471"/>
            <a:ext cx="1047750" cy="20070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END</a:t>
            </a:r>
            <a:endParaRPr lang="ko-KR" altLang="en-US" sz="11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93A08A3-CDBA-CB72-3DA8-7F4E59E48481}"/>
              </a:ext>
            </a:extLst>
          </p:cNvPr>
          <p:cNvSpPr/>
          <p:nvPr/>
        </p:nvSpPr>
        <p:spPr>
          <a:xfrm>
            <a:off x="1029050" y="3530357"/>
            <a:ext cx="1174000" cy="222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soundsCount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++;</a:t>
            </a: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66B770D6-E928-4F24-BFF7-D07769724B0B}"/>
              </a:ext>
            </a:extLst>
          </p:cNvPr>
          <p:cNvCxnSpPr>
            <a:stCxn id="106" idx="0"/>
            <a:endCxn id="128" idx="2"/>
          </p:cNvCxnSpPr>
          <p:nvPr/>
        </p:nvCxnSpPr>
        <p:spPr>
          <a:xfrm flipH="1" flipV="1">
            <a:off x="1616050" y="3752552"/>
            <a:ext cx="23825" cy="1860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78C4C795-E4BC-3579-A37B-E05AC981896A}"/>
              </a:ext>
            </a:extLst>
          </p:cNvPr>
          <p:cNvCxnSpPr>
            <a:stCxn id="128" idx="3"/>
            <a:endCxn id="56" idx="2"/>
          </p:cNvCxnSpPr>
          <p:nvPr/>
        </p:nvCxnSpPr>
        <p:spPr>
          <a:xfrm>
            <a:off x="2203050" y="3641455"/>
            <a:ext cx="1163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0C6B0A95-C171-6D78-B0FE-2AD6AC35E3DD}"/>
              </a:ext>
            </a:extLst>
          </p:cNvPr>
          <p:cNvSpPr/>
          <p:nvPr/>
        </p:nvSpPr>
        <p:spPr>
          <a:xfrm>
            <a:off x="7046078" y="3922932"/>
            <a:ext cx="1278772" cy="387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(f);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success;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9C29F20B-ABCA-EFFE-8798-BE63B6652585}"/>
              </a:ext>
            </a:extLst>
          </p:cNvPr>
          <p:cNvCxnSpPr>
            <a:stCxn id="60" idx="3"/>
            <a:endCxn id="147" idx="1"/>
          </p:cNvCxnSpPr>
          <p:nvPr/>
        </p:nvCxnSpPr>
        <p:spPr>
          <a:xfrm flipV="1">
            <a:off x="5824178" y="4116512"/>
            <a:ext cx="12219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8F42C6F1-70E8-6D6D-7711-C635B77EAC10}"/>
              </a:ext>
            </a:extLst>
          </p:cNvPr>
          <p:cNvCxnSpPr>
            <a:stCxn id="147" idx="2"/>
            <a:endCxn id="127" idx="3"/>
          </p:cNvCxnSpPr>
          <p:nvPr/>
        </p:nvCxnSpPr>
        <p:spPr>
          <a:xfrm rot="5400000">
            <a:off x="5401005" y="4009364"/>
            <a:ext cx="1983732" cy="25851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F80A6EA-F5BC-02F9-9C83-C66CADD50BAD}"/>
              </a:ext>
            </a:extLst>
          </p:cNvPr>
          <p:cNvSpPr txBox="1"/>
          <p:nvPr/>
        </p:nvSpPr>
        <p:spPr>
          <a:xfrm>
            <a:off x="3509401" y="2035506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D55A34-F401-D187-FF6C-C2920269EBBB}"/>
              </a:ext>
            </a:extLst>
          </p:cNvPr>
          <p:cNvSpPr txBox="1"/>
          <p:nvPr/>
        </p:nvSpPr>
        <p:spPr>
          <a:xfrm>
            <a:off x="4073323" y="4214710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44EB8F-FA0E-EC4B-CA65-AE8B74BBBC00}"/>
              </a:ext>
            </a:extLst>
          </p:cNvPr>
          <p:cNvSpPr txBox="1"/>
          <p:nvPr/>
        </p:nvSpPr>
        <p:spPr>
          <a:xfrm>
            <a:off x="2631968" y="5498896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BB1011-C2BA-FD82-06F7-D23EC6789B2E}"/>
              </a:ext>
            </a:extLst>
          </p:cNvPr>
          <p:cNvSpPr txBox="1"/>
          <p:nvPr/>
        </p:nvSpPr>
        <p:spPr>
          <a:xfrm>
            <a:off x="4165731" y="2469867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493BD6-AD59-06EA-17B1-11B737B9DABB}"/>
              </a:ext>
            </a:extLst>
          </p:cNvPr>
          <p:cNvSpPr txBox="1"/>
          <p:nvPr/>
        </p:nvSpPr>
        <p:spPr>
          <a:xfrm>
            <a:off x="6041871" y="3869991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1DCC76-6EA8-F7CC-F84D-C852DEEE167F}"/>
              </a:ext>
            </a:extLst>
          </p:cNvPr>
          <p:cNvSpPr txBox="1"/>
          <p:nvPr/>
        </p:nvSpPr>
        <p:spPr>
          <a:xfrm>
            <a:off x="4061570" y="5865280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581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bool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loadMedia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6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BDABD288-2746-1310-BB52-BC3922324574}"/>
              </a:ext>
            </a:extLst>
          </p:cNvPr>
          <p:cNvSpPr/>
          <p:nvPr/>
        </p:nvSpPr>
        <p:spPr>
          <a:xfrm>
            <a:off x="4096978" y="53595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89A5E184-BA03-97DA-6E2B-BE5866C8B1F8}"/>
              </a:ext>
            </a:extLst>
          </p:cNvPr>
          <p:cNvSpPr/>
          <p:nvPr/>
        </p:nvSpPr>
        <p:spPr>
          <a:xfrm>
            <a:off x="3461978" y="955693"/>
            <a:ext cx="2228850" cy="23489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initCommonEffects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2E8CADEC-548F-C392-ED28-6F5855015043}"/>
              </a:ext>
            </a:extLst>
          </p:cNvPr>
          <p:cNvSpPr/>
          <p:nvPr/>
        </p:nvSpPr>
        <p:spPr>
          <a:xfrm>
            <a:off x="3052073" y="1304906"/>
            <a:ext cx="3037432" cy="3048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&lt; TILESET_SIZE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4411F512-3E1B-E5C8-FC8A-1C2C6351D54C}"/>
              </a:ext>
            </a:extLst>
          </p:cNvPr>
          <p:cNvSpPr/>
          <p:nvPr/>
        </p:nvSpPr>
        <p:spPr>
          <a:xfrm>
            <a:off x="2654444" y="1799104"/>
            <a:ext cx="3845678" cy="3937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tilesetPath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6885C3-E259-45D3-0BB6-70AF8FFFAF66}"/>
              </a:ext>
            </a:extLst>
          </p:cNvPr>
          <p:cNvSpPr/>
          <p:nvPr/>
        </p:nvSpPr>
        <p:spPr>
          <a:xfrm>
            <a:off x="1347815" y="1860914"/>
            <a:ext cx="603250" cy="264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break;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ABB5208-B79F-1E0C-C582-C2F1A1D1F40B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576403" y="770847"/>
            <a:ext cx="0" cy="184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87D96B9-BEC5-E481-7B9D-40A4C6E840D4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570789" y="1190588"/>
            <a:ext cx="5614" cy="11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26D12EE-FE1F-2EBC-E07B-8E97946249E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570789" y="1609706"/>
            <a:ext cx="6494" cy="189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F7DD1D-0F3C-2100-B0F7-05D9F84A355A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1951065" y="1992961"/>
            <a:ext cx="703379" cy="2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56ED8B-516E-7761-480E-E16178C59F78}"/>
              </a:ext>
            </a:extLst>
          </p:cNvPr>
          <p:cNvSpPr/>
          <p:nvPr/>
        </p:nvSpPr>
        <p:spPr>
          <a:xfrm>
            <a:off x="2862169" y="2382202"/>
            <a:ext cx="3430228" cy="279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imgPath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"%s.png",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tilesetPath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26" name="순서도: 종속 처리 25">
            <a:extLst>
              <a:ext uri="{FF2B5EF4-FFF2-40B4-BE49-F238E27FC236}">
                <a16:creationId xmlns:a16="http://schemas.microsoft.com/office/drawing/2014/main" id="{B1A35AF5-FBE6-C1E8-B1DD-D7F4763A1749}"/>
              </a:ext>
            </a:extLst>
          </p:cNvPr>
          <p:cNvSpPr/>
          <p:nvPr/>
        </p:nvSpPr>
        <p:spPr>
          <a:xfrm>
            <a:off x="2256430" y="2850998"/>
            <a:ext cx="4641706" cy="20955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originTextures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loadSDLTexture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imgPath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8301CE5-80A4-58CB-E31C-7E86F4A09B85}"/>
              </a:ext>
            </a:extLst>
          </p:cNvPr>
          <p:cNvCxnSpPr>
            <a:stCxn id="11" idx="2"/>
            <a:endCxn id="25" idx="0"/>
          </p:cNvCxnSpPr>
          <p:nvPr/>
        </p:nvCxnSpPr>
        <p:spPr>
          <a:xfrm>
            <a:off x="4577283" y="2192804"/>
            <a:ext cx="0" cy="189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D2DE34A-4130-3F9C-C679-BBAF6B890CDF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4577283" y="2661600"/>
            <a:ext cx="0" cy="189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순서도: 종속 처리 32">
            <a:extLst>
              <a:ext uri="{FF2B5EF4-FFF2-40B4-BE49-F238E27FC236}">
                <a16:creationId xmlns:a16="http://schemas.microsoft.com/office/drawing/2014/main" id="{F4B22DFA-6300-41BF-2E24-D02F7C67FB71}"/>
              </a:ext>
            </a:extLst>
          </p:cNvPr>
          <p:cNvSpPr/>
          <p:nvPr/>
        </p:nvSpPr>
        <p:spPr>
          <a:xfrm>
            <a:off x="2108344" y="3295650"/>
            <a:ext cx="4937878" cy="22099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loadTileset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tilesetPath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originTextures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6A1A2E4-3B3F-5FC0-20E0-697538014BC1}"/>
              </a:ext>
            </a:extLst>
          </p:cNvPr>
          <p:cNvSpPr/>
          <p:nvPr/>
        </p:nvSpPr>
        <p:spPr>
          <a:xfrm>
            <a:off x="3151564" y="3679912"/>
            <a:ext cx="2838450" cy="299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success &amp;= (bool)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originTextures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68A4CC4-25D3-CAFF-7047-9417411AAF2B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4577283" y="3060548"/>
            <a:ext cx="0" cy="235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5BDF5B3-2ED3-B8BE-7114-9D205DC2D0C8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flipH="1">
            <a:off x="4570789" y="3516643"/>
            <a:ext cx="6494" cy="163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40D6190B-2615-34CF-00C6-316AA71ED743}"/>
              </a:ext>
            </a:extLst>
          </p:cNvPr>
          <p:cNvCxnSpPr>
            <a:stCxn id="34" idx="3"/>
            <a:endCxn id="10" idx="3"/>
          </p:cNvCxnSpPr>
          <p:nvPr/>
        </p:nvCxnSpPr>
        <p:spPr>
          <a:xfrm flipV="1">
            <a:off x="5990014" y="1457306"/>
            <a:ext cx="99491" cy="2372271"/>
          </a:xfrm>
          <a:prstGeom prst="bentConnector3">
            <a:avLst>
              <a:gd name="adj1" fmla="val 140841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86E6768-C142-970E-67EF-B29E65620CB5}"/>
              </a:ext>
            </a:extLst>
          </p:cNvPr>
          <p:cNvSpPr/>
          <p:nvPr/>
        </p:nvSpPr>
        <p:spPr>
          <a:xfrm>
            <a:off x="2907089" y="4108975"/>
            <a:ext cx="3327400" cy="253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font = TTF_OpenFont(fontPath, FONT_SIZE);</a:t>
            </a:r>
          </a:p>
        </p:txBody>
      </p:sp>
      <p:sp>
        <p:nvSpPr>
          <p:cNvPr id="48" name="설명선: 선(테두리 없음) 47">
            <a:extLst>
              <a:ext uri="{FF2B5EF4-FFF2-40B4-BE49-F238E27FC236}">
                <a16:creationId xmlns:a16="http://schemas.microsoft.com/office/drawing/2014/main" id="{C3F43154-9B23-A552-E634-111A5924915D}"/>
              </a:ext>
            </a:extLst>
          </p:cNvPr>
          <p:cNvSpPr/>
          <p:nvPr/>
        </p:nvSpPr>
        <p:spPr>
          <a:xfrm>
            <a:off x="7134147" y="3923721"/>
            <a:ext cx="977755" cy="510208"/>
          </a:xfrm>
          <a:prstGeom prst="callout1">
            <a:avLst>
              <a:gd name="adj1" fmla="val 52354"/>
              <a:gd name="adj2" fmla="val -5735"/>
              <a:gd name="adj3" fmla="val 57203"/>
              <a:gd name="adj4" fmla="val -766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폰트 생성</a:t>
            </a:r>
            <a:endParaRPr lang="ko-KR" altLang="en-US" sz="1100" dirty="0"/>
          </a:p>
        </p:txBody>
      </p:sp>
      <p:sp>
        <p:nvSpPr>
          <p:cNvPr id="49" name="순서도: 판단 48">
            <a:extLst>
              <a:ext uri="{FF2B5EF4-FFF2-40B4-BE49-F238E27FC236}">
                <a16:creationId xmlns:a16="http://schemas.microsoft.com/office/drawing/2014/main" id="{CC3DC86E-6C10-B7C1-2EC9-641842E893BF}"/>
              </a:ext>
            </a:extLst>
          </p:cNvPr>
          <p:cNvSpPr/>
          <p:nvPr/>
        </p:nvSpPr>
        <p:spPr>
          <a:xfrm>
            <a:off x="3443000" y="4533332"/>
            <a:ext cx="2266805" cy="34485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font == NULL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9EAE9C20-4F6A-BE16-6725-3A02D4C956E5}"/>
              </a:ext>
            </a:extLst>
          </p:cNvPr>
          <p:cNvCxnSpPr>
            <a:stCxn id="12" idx="2"/>
            <a:endCxn id="49" idx="1"/>
          </p:cNvCxnSpPr>
          <p:nvPr/>
        </p:nvCxnSpPr>
        <p:spPr>
          <a:xfrm rot="16200000" flipH="1">
            <a:off x="1255845" y="2518602"/>
            <a:ext cx="2580751" cy="17935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4190C038-800F-BE97-0F61-4366087A2B47}"/>
              </a:ext>
            </a:extLst>
          </p:cNvPr>
          <p:cNvCxnSpPr>
            <a:stCxn id="10" idx="1"/>
            <a:endCxn id="49" idx="1"/>
          </p:cNvCxnSpPr>
          <p:nvPr/>
        </p:nvCxnSpPr>
        <p:spPr>
          <a:xfrm rot="10800000" flipH="1" flipV="1">
            <a:off x="3052072" y="1457306"/>
            <a:ext cx="390927" cy="3248452"/>
          </a:xfrm>
          <a:prstGeom prst="bentConnector3">
            <a:avLst>
              <a:gd name="adj1" fmla="val -57176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순서도: 화면 표시 54">
            <a:extLst>
              <a:ext uri="{FF2B5EF4-FFF2-40B4-BE49-F238E27FC236}">
                <a16:creationId xmlns:a16="http://schemas.microsoft.com/office/drawing/2014/main" id="{D6F3C997-DAB0-FE78-51A8-DB9F55220C61}"/>
              </a:ext>
            </a:extLst>
          </p:cNvPr>
          <p:cNvSpPr/>
          <p:nvPr/>
        </p:nvSpPr>
        <p:spPr>
          <a:xfrm>
            <a:off x="6100072" y="4533332"/>
            <a:ext cx="1892300" cy="344851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Failed to load lazy font!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C0497E7-81C0-614E-E8B6-9E167B2EA1B2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5709805" y="4705758"/>
            <a:ext cx="3902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85AA65E-8A76-41E1-B3F1-901C54A95B8B}"/>
              </a:ext>
            </a:extLst>
          </p:cNvPr>
          <p:cNvSpPr/>
          <p:nvPr/>
        </p:nvSpPr>
        <p:spPr>
          <a:xfrm>
            <a:off x="6387965" y="4989472"/>
            <a:ext cx="1326995" cy="195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success = false;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C4A75E2-BC00-C8E0-D325-11A9C68D76D9}"/>
              </a:ext>
            </a:extLst>
          </p:cNvPr>
          <p:cNvCxnSpPr>
            <a:stCxn id="55" idx="2"/>
            <a:endCxn id="59" idx="0"/>
          </p:cNvCxnSpPr>
          <p:nvPr/>
        </p:nvCxnSpPr>
        <p:spPr>
          <a:xfrm>
            <a:off x="7046222" y="4878183"/>
            <a:ext cx="5241" cy="111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09A84D38-2FB7-203D-33C9-B8DF02218734}"/>
              </a:ext>
            </a:extLst>
          </p:cNvPr>
          <p:cNvSpPr/>
          <p:nvPr/>
        </p:nvSpPr>
        <p:spPr>
          <a:xfrm>
            <a:off x="3344401" y="5000418"/>
            <a:ext cx="2465764" cy="3136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loadTextset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4" name="순서도: 화면 표시 63">
            <a:extLst>
              <a:ext uri="{FF2B5EF4-FFF2-40B4-BE49-F238E27FC236}">
                <a16:creationId xmlns:a16="http://schemas.microsoft.com/office/drawing/2014/main" id="{CEDF7EE9-C7AD-BB8A-B95D-DD660A55B64F}"/>
              </a:ext>
            </a:extLst>
          </p:cNvPr>
          <p:cNvSpPr/>
          <p:nvPr/>
        </p:nvSpPr>
        <p:spPr>
          <a:xfrm>
            <a:off x="1250950" y="5011295"/>
            <a:ext cx="1656139" cy="27695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Failed to load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textset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2D66D0-E4A2-D5F9-145B-7F5DEBFDAB5B}"/>
              </a:ext>
            </a:extLst>
          </p:cNvPr>
          <p:cNvSpPr/>
          <p:nvPr/>
        </p:nvSpPr>
        <p:spPr>
          <a:xfrm>
            <a:off x="1415521" y="5413458"/>
            <a:ext cx="1326995" cy="195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success = false;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B96D31D-5D73-E716-2327-C23027E0ABD1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 flipH="1">
            <a:off x="2079019" y="5288245"/>
            <a:ext cx="1" cy="125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8BEF418-344F-0475-4372-DB7433E8FD6D}"/>
              </a:ext>
            </a:extLst>
          </p:cNvPr>
          <p:cNvCxnSpPr>
            <a:stCxn id="63" idx="1"/>
            <a:endCxn id="64" idx="3"/>
          </p:cNvCxnSpPr>
          <p:nvPr/>
        </p:nvCxnSpPr>
        <p:spPr>
          <a:xfrm flipH="1" flipV="1">
            <a:off x="2907089" y="5149770"/>
            <a:ext cx="437312" cy="7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순서도: 종속 처리 72">
            <a:extLst>
              <a:ext uri="{FF2B5EF4-FFF2-40B4-BE49-F238E27FC236}">
                <a16:creationId xmlns:a16="http://schemas.microsoft.com/office/drawing/2014/main" id="{6D590F0A-015F-7181-8027-801EFD062DE7}"/>
              </a:ext>
            </a:extLst>
          </p:cNvPr>
          <p:cNvSpPr/>
          <p:nvPr/>
        </p:nvSpPr>
        <p:spPr>
          <a:xfrm>
            <a:off x="3453409" y="5510988"/>
            <a:ext cx="2237419" cy="397639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initWeapons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initCommonSprites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89CBD52-ED8B-5CD8-A4BE-A2C56456C10B}"/>
              </a:ext>
            </a:extLst>
          </p:cNvPr>
          <p:cNvCxnSpPr>
            <a:stCxn id="49" idx="2"/>
            <a:endCxn id="63" idx="0"/>
          </p:cNvCxnSpPr>
          <p:nvPr/>
        </p:nvCxnSpPr>
        <p:spPr>
          <a:xfrm>
            <a:off x="4576403" y="4878183"/>
            <a:ext cx="880" cy="122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F2F4D183-5C72-07BD-DCC5-0A9721D162F2}"/>
              </a:ext>
            </a:extLst>
          </p:cNvPr>
          <p:cNvCxnSpPr>
            <a:stCxn id="65" idx="2"/>
            <a:endCxn id="73" idx="1"/>
          </p:cNvCxnSpPr>
          <p:nvPr/>
        </p:nvCxnSpPr>
        <p:spPr>
          <a:xfrm rot="16200000" flipH="1">
            <a:off x="2715570" y="4971968"/>
            <a:ext cx="101289" cy="13743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254A5DC7-5AAD-6805-0E90-CA0677CCC121}"/>
              </a:ext>
            </a:extLst>
          </p:cNvPr>
          <p:cNvCxnSpPr>
            <a:stCxn id="59" idx="2"/>
            <a:endCxn id="73" idx="3"/>
          </p:cNvCxnSpPr>
          <p:nvPr/>
        </p:nvCxnSpPr>
        <p:spPr>
          <a:xfrm rot="5400000">
            <a:off x="6108509" y="4766853"/>
            <a:ext cx="525275" cy="13606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E889024C-7508-E5A0-781F-3DC1A4FCF7F0}"/>
              </a:ext>
            </a:extLst>
          </p:cNvPr>
          <p:cNvCxnSpPr>
            <a:stCxn id="63" idx="2"/>
            <a:endCxn id="73" idx="0"/>
          </p:cNvCxnSpPr>
          <p:nvPr/>
        </p:nvCxnSpPr>
        <p:spPr>
          <a:xfrm flipH="1">
            <a:off x="4572119" y="5314109"/>
            <a:ext cx="5164" cy="196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타원 91">
            <a:hlinkClick r:id="rId3" action="ppaction://hlinksldjump"/>
            <a:extLst>
              <a:ext uri="{FF2B5EF4-FFF2-40B4-BE49-F238E27FC236}">
                <a16:creationId xmlns:a16="http://schemas.microsoft.com/office/drawing/2014/main" id="{A01D70E6-00E6-CFF2-8714-29DD755A661E}"/>
              </a:ext>
            </a:extLst>
          </p:cNvPr>
          <p:cNvSpPr/>
          <p:nvPr/>
        </p:nvSpPr>
        <p:spPr>
          <a:xfrm>
            <a:off x="4136999" y="6032653"/>
            <a:ext cx="880567" cy="3976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page 2</a:t>
            </a:r>
            <a:endParaRPr lang="ko-KR" altLang="en-US" sz="1100" dirty="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B471D2F-9B93-33AD-0253-ECE7BAD8F80B}"/>
              </a:ext>
            </a:extLst>
          </p:cNvPr>
          <p:cNvCxnSpPr>
            <a:stCxn id="73" idx="2"/>
            <a:endCxn id="92" idx="0"/>
          </p:cNvCxnSpPr>
          <p:nvPr/>
        </p:nvCxnSpPr>
        <p:spPr>
          <a:xfrm>
            <a:off x="4572119" y="5908627"/>
            <a:ext cx="5164" cy="124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8BD47F7-6AB1-D566-7357-33DC02EFEECC}"/>
              </a:ext>
            </a:extLst>
          </p:cNvPr>
          <p:cNvSpPr txBox="1"/>
          <p:nvPr/>
        </p:nvSpPr>
        <p:spPr>
          <a:xfrm>
            <a:off x="2108344" y="1725949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52A887-AD51-7FEF-3282-56C18FCECE88}"/>
              </a:ext>
            </a:extLst>
          </p:cNvPr>
          <p:cNvSpPr txBox="1"/>
          <p:nvPr/>
        </p:nvSpPr>
        <p:spPr>
          <a:xfrm>
            <a:off x="4110979" y="1557803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838E65-655E-F1B5-F645-D6772E6C44E5}"/>
              </a:ext>
            </a:extLst>
          </p:cNvPr>
          <p:cNvSpPr txBox="1"/>
          <p:nvPr/>
        </p:nvSpPr>
        <p:spPr>
          <a:xfrm>
            <a:off x="4131300" y="2146367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E92E1E-DA45-4C96-8BAE-ABAA8E318CE5}"/>
              </a:ext>
            </a:extLst>
          </p:cNvPr>
          <p:cNvSpPr txBox="1"/>
          <p:nvPr/>
        </p:nvSpPr>
        <p:spPr>
          <a:xfrm>
            <a:off x="2302513" y="1230235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06832B-709C-9CD6-8D9F-2D1C222FA4F0}"/>
              </a:ext>
            </a:extLst>
          </p:cNvPr>
          <p:cNvSpPr txBox="1"/>
          <p:nvPr/>
        </p:nvSpPr>
        <p:spPr>
          <a:xfrm>
            <a:off x="5642404" y="4455326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C5B8BF-302F-1DFA-89A3-2DFE586615E2}"/>
              </a:ext>
            </a:extLst>
          </p:cNvPr>
          <p:cNvSpPr txBox="1"/>
          <p:nvPr/>
        </p:nvSpPr>
        <p:spPr>
          <a:xfrm>
            <a:off x="4052330" y="4796465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C4E9FB-6E5D-83C3-2069-200D1A16D886}"/>
              </a:ext>
            </a:extLst>
          </p:cNvPr>
          <p:cNvSpPr txBox="1"/>
          <p:nvPr/>
        </p:nvSpPr>
        <p:spPr>
          <a:xfrm>
            <a:off x="4131300" y="5279317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3BF27A-961B-B54D-46C9-F3A695C630B4}"/>
              </a:ext>
            </a:extLst>
          </p:cNvPr>
          <p:cNvSpPr txBox="1"/>
          <p:nvPr/>
        </p:nvSpPr>
        <p:spPr>
          <a:xfrm>
            <a:off x="2938001" y="4916751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3" name="설명선: 선(테두리 없음) 12">
            <a:extLst>
              <a:ext uri="{FF2B5EF4-FFF2-40B4-BE49-F238E27FC236}">
                <a16:creationId xmlns:a16="http://schemas.microsoft.com/office/drawing/2014/main" id="{DADBD4BE-74DB-EE31-CB63-CACAAF2B0880}"/>
              </a:ext>
            </a:extLst>
          </p:cNvPr>
          <p:cNvSpPr/>
          <p:nvPr/>
        </p:nvSpPr>
        <p:spPr>
          <a:xfrm>
            <a:off x="6558337" y="860455"/>
            <a:ext cx="1488322" cy="330133"/>
          </a:xfrm>
          <a:prstGeom prst="callout1">
            <a:avLst>
              <a:gd name="adj1" fmla="val 49525"/>
              <a:gd name="adj2" fmla="val 1480"/>
              <a:gd name="adj3" fmla="val 147121"/>
              <a:gd name="adj4" fmla="val -434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타일 </a:t>
            </a:r>
            <a:r>
              <a:rPr lang="ko-KR" altLang="en-US" sz="1100" dirty="0" err="1"/>
              <a:t>텍스쳐</a:t>
            </a:r>
            <a:r>
              <a:rPr lang="ko-KR" altLang="en-US" sz="1100" dirty="0"/>
              <a:t> 로드</a:t>
            </a:r>
          </a:p>
        </p:txBody>
      </p:sp>
    </p:spTree>
    <p:extLst>
      <p:ext uri="{BB962C8B-B14F-4D97-AF65-F5344CB8AC3E}">
        <p14:creationId xmlns:p14="http://schemas.microsoft.com/office/powerpoint/2010/main" val="398225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bool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loadMedia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7</a:t>
            </a:fld>
            <a:endParaRPr kumimoji="1" lang="ko-Kore-KR" altLang="en-US" dirty="0"/>
          </a:p>
        </p:txBody>
      </p:sp>
      <p:sp>
        <p:nvSpPr>
          <p:cNvPr id="6" name="타원 5">
            <a:hlinkClick r:id="rId3" action="ppaction://hlinksldjump"/>
            <a:extLst>
              <a:ext uri="{FF2B5EF4-FFF2-40B4-BE49-F238E27FC236}">
                <a16:creationId xmlns:a16="http://schemas.microsoft.com/office/drawing/2014/main" id="{FB34A25C-1C71-799E-AD01-D8644EAFE232}"/>
              </a:ext>
            </a:extLst>
          </p:cNvPr>
          <p:cNvSpPr/>
          <p:nvPr/>
        </p:nvSpPr>
        <p:spPr>
          <a:xfrm>
            <a:off x="3845678" y="535603"/>
            <a:ext cx="9144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page 1</a:t>
            </a:r>
            <a:endParaRPr lang="ko-KR" altLang="en-US" sz="1100" dirty="0"/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3273A2BC-3BCB-BE43-32EA-617F8C63B0D2}"/>
              </a:ext>
            </a:extLst>
          </p:cNvPr>
          <p:cNvSpPr/>
          <p:nvPr/>
        </p:nvSpPr>
        <p:spPr>
          <a:xfrm>
            <a:off x="3264653" y="1183542"/>
            <a:ext cx="2076450" cy="3556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loadAudio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0" name="순서도: 화면 표시 9">
            <a:extLst>
              <a:ext uri="{FF2B5EF4-FFF2-40B4-BE49-F238E27FC236}">
                <a16:creationId xmlns:a16="http://schemas.microsoft.com/office/drawing/2014/main" id="{45A29520-4ED6-2C5F-B4F9-9099E1EA0753}"/>
              </a:ext>
            </a:extLst>
          </p:cNvPr>
          <p:cNvSpPr/>
          <p:nvPr/>
        </p:nvSpPr>
        <p:spPr>
          <a:xfrm>
            <a:off x="1347815" y="1202592"/>
            <a:ext cx="1479550" cy="32385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Failed to load audio!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A183098-20A3-86C9-1090-C6B8044F365F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302878" y="967403"/>
            <a:ext cx="0" cy="216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6AC7285-7950-9A49-8D3C-5E953A209BFC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2827365" y="1361342"/>
            <a:ext cx="437288" cy="3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D2ABA8-05B6-BC22-4C55-0499EC54683E}"/>
              </a:ext>
            </a:extLst>
          </p:cNvPr>
          <p:cNvSpPr/>
          <p:nvPr/>
        </p:nvSpPr>
        <p:spPr>
          <a:xfrm>
            <a:off x="1404965" y="1720850"/>
            <a:ext cx="1365250" cy="215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success = false;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F520C3E-594A-D26C-53E3-03B83848DFE0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2087590" y="1526442"/>
            <a:ext cx="0" cy="194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B04470-36D4-835A-ED80-80DF64DFA1D8}"/>
              </a:ext>
            </a:extLst>
          </p:cNvPr>
          <p:cNvSpPr/>
          <p:nvPr/>
        </p:nvSpPr>
        <p:spPr>
          <a:xfrm>
            <a:off x="3632953" y="1752600"/>
            <a:ext cx="1339850" cy="184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success;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C30406F-EED2-34A8-68DD-FAD2BF3509AA}"/>
              </a:ext>
            </a:extLst>
          </p:cNvPr>
          <p:cNvCxnSpPr>
            <a:stCxn id="9" idx="2"/>
            <a:endCxn id="19" idx="0"/>
          </p:cNvCxnSpPr>
          <p:nvPr/>
        </p:nvCxnSpPr>
        <p:spPr>
          <a:xfrm>
            <a:off x="4302878" y="1539142"/>
            <a:ext cx="0" cy="213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5F8F915-51E2-259F-C89F-4A069CBA961A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2770215" y="1828800"/>
            <a:ext cx="862738" cy="15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순서도: 수행의 시작/종료 23">
            <a:extLst>
              <a:ext uri="{FF2B5EF4-FFF2-40B4-BE49-F238E27FC236}">
                <a16:creationId xmlns:a16="http://schemas.microsoft.com/office/drawing/2014/main" id="{2D22415A-32E8-FD88-85DA-F97D8A59B2DE}"/>
              </a:ext>
            </a:extLst>
          </p:cNvPr>
          <p:cNvSpPr/>
          <p:nvPr/>
        </p:nvSpPr>
        <p:spPr>
          <a:xfrm>
            <a:off x="3712328" y="2165902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END</a:t>
            </a:r>
            <a:endParaRPr lang="ko-KR" altLang="en-US" sz="11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29D1F2F-0F1C-8EA2-E49B-BF50EF72AA7D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>
            <a:off x="4302878" y="1936750"/>
            <a:ext cx="0" cy="229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3904E76-2BC5-770F-18AC-76E374BACEB7}"/>
              </a:ext>
            </a:extLst>
          </p:cNvPr>
          <p:cNvSpPr txBox="1"/>
          <p:nvPr/>
        </p:nvSpPr>
        <p:spPr>
          <a:xfrm>
            <a:off x="2892276" y="1099732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5F923F-3144-84CF-6F07-5487F45EC31F}"/>
              </a:ext>
            </a:extLst>
          </p:cNvPr>
          <p:cNvSpPr txBox="1"/>
          <p:nvPr/>
        </p:nvSpPr>
        <p:spPr>
          <a:xfrm>
            <a:off x="3845678" y="1492147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3169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cleanup()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8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9A02E79E-7DED-955A-8121-E31C1052E2C6}"/>
              </a:ext>
            </a:extLst>
          </p:cNvPr>
          <p:cNvSpPr/>
          <p:nvPr/>
        </p:nvSpPr>
        <p:spPr>
          <a:xfrm>
            <a:off x="4096978" y="53595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start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6E6CE7C8-8DFB-518C-A93A-3C099A209E9D}"/>
              </a:ext>
            </a:extLst>
          </p:cNvPr>
          <p:cNvSpPr/>
          <p:nvPr/>
        </p:nvSpPr>
        <p:spPr>
          <a:xfrm>
            <a:off x="3161940" y="976314"/>
            <a:ext cx="2828925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&lt; TILESET_SIZE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1B2E77-C0BC-2739-570D-4B63445397CD}"/>
              </a:ext>
            </a:extLst>
          </p:cNvPr>
          <p:cNvSpPr/>
          <p:nvPr/>
        </p:nvSpPr>
        <p:spPr>
          <a:xfrm>
            <a:off x="3569134" y="1648745"/>
            <a:ext cx="2014537" cy="51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SDL_DestroyTexture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originTextures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originTextures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 = NULL;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CE6355F-56E7-5D26-BE0B-CB55713FF772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576403" y="1357314"/>
            <a:ext cx="0" cy="291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1CF6C7-03C4-AC14-CDFF-692FE9159F82}"/>
              </a:ext>
            </a:extLst>
          </p:cNvPr>
          <p:cNvSpPr/>
          <p:nvPr/>
        </p:nvSpPr>
        <p:spPr>
          <a:xfrm>
            <a:off x="2386013" y="1047751"/>
            <a:ext cx="371475" cy="238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i</a:t>
            </a:r>
            <a:r>
              <a:rPr lang="en-US" altLang="ko-KR" sz="1100" dirty="0"/>
              <a:t>++</a:t>
            </a:r>
            <a:endParaRPr lang="ko-KR" altLang="en-US" sz="11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F485BB1-C5E1-6166-2B36-7739CA418AD7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>
            <a:off x="2571752" y="1285876"/>
            <a:ext cx="997383" cy="6200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3CDD848-C76B-F660-6BD1-F349B916F6AA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2757488" y="1166814"/>
            <a:ext cx="4044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설명선: 선(테두리 없음) 21">
            <a:extLst>
              <a:ext uri="{FF2B5EF4-FFF2-40B4-BE49-F238E27FC236}">
                <a16:creationId xmlns:a16="http://schemas.microsoft.com/office/drawing/2014/main" id="{1B22CF2A-D8E2-20AA-9A6A-7A85913E8211}"/>
              </a:ext>
            </a:extLst>
          </p:cNvPr>
          <p:cNvSpPr/>
          <p:nvPr/>
        </p:nvSpPr>
        <p:spPr>
          <a:xfrm>
            <a:off x="6523370" y="1467571"/>
            <a:ext cx="1056184" cy="514350"/>
          </a:xfrm>
          <a:prstGeom prst="callout1">
            <a:avLst>
              <a:gd name="adj1" fmla="val 53935"/>
              <a:gd name="adj2" fmla="val -15025"/>
              <a:gd name="adj3" fmla="val 80093"/>
              <a:gd name="adj4" fmla="val -721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생성한 </a:t>
            </a:r>
            <a:r>
              <a:rPr lang="ko-KR" altLang="en-US" sz="1100" dirty="0" err="1"/>
              <a:t>텍스쳐</a:t>
            </a:r>
            <a:r>
              <a:rPr lang="ko-KR" altLang="en-US" sz="1100" dirty="0"/>
              <a:t> 삭제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376E29-C3A2-BA93-63BD-E78E4698C59E}"/>
              </a:ext>
            </a:extLst>
          </p:cNvPr>
          <p:cNvSpPr/>
          <p:nvPr/>
        </p:nvSpPr>
        <p:spPr>
          <a:xfrm>
            <a:off x="3347678" y="2857500"/>
            <a:ext cx="2457450" cy="1761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SDL_DestroyRenderer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(renderer);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renderer = NULL;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SDL_DestroyWindow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(window);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window = NULL;</a:t>
            </a:r>
          </a:p>
          <a:p>
            <a:b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TTF_Quit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IMG_Quit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Mix_CloseAudio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SDLNet_Quit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SDL_Quit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3EDFCE59-4284-F8DC-AF60-545674C20914}"/>
              </a:ext>
            </a:extLst>
          </p:cNvPr>
          <p:cNvSpPr/>
          <p:nvPr/>
        </p:nvSpPr>
        <p:spPr>
          <a:xfrm>
            <a:off x="3985852" y="5272747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END</a:t>
            </a:r>
            <a:endParaRPr lang="ko-KR" altLang="en-US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52E34C1-7F48-36DA-2AC0-341F6DD11AFF}"/>
              </a:ext>
            </a:extLst>
          </p:cNvPr>
          <p:cNvCxnSpPr>
            <a:stCxn id="23" idx="2"/>
            <a:endCxn id="27" idx="0"/>
          </p:cNvCxnSpPr>
          <p:nvPr/>
        </p:nvCxnSpPr>
        <p:spPr>
          <a:xfrm flipH="1">
            <a:off x="4576402" y="4618706"/>
            <a:ext cx="1" cy="654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CBA441-DA80-0ABC-A572-C3F2C3B0CFA8}"/>
              </a:ext>
            </a:extLst>
          </p:cNvPr>
          <p:cNvSpPr txBox="1"/>
          <p:nvPr/>
        </p:nvSpPr>
        <p:spPr>
          <a:xfrm>
            <a:off x="6017132" y="862822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621CB5CA-135A-9B8C-A6B1-98CF6FDE8895}"/>
              </a:ext>
            </a:extLst>
          </p:cNvPr>
          <p:cNvCxnSpPr>
            <a:stCxn id="6" idx="3"/>
            <a:endCxn id="23" idx="3"/>
          </p:cNvCxnSpPr>
          <p:nvPr/>
        </p:nvCxnSpPr>
        <p:spPr>
          <a:xfrm flipH="1">
            <a:off x="5805128" y="1166814"/>
            <a:ext cx="185737" cy="2571289"/>
          </a:xfrm>
          <a:prstGeom prst="bentConnector3">
            <a:avLst>
              <a:gd name="adj1" fmla="val -101795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835C741-4E58-864C-D1D4-C00804593DE6}"/>
              </a:ext>
            </a:extLst>
          </p:cNvPr>
          <p:cNvSpPr txBox="1"/>
          <p:nvPr/>
        </p:nvSpPr>
        <p:spPr>
          <a:xfrm>
            <a:off x="4123209" y="1319453"/>
            <a:ext cx="5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1" name="설명선: 선(테두리 없음) 10">
            <a:extLst>
              <a:ext uri="{FF2B5EF4-FFF2-40B4-BE49-F238E27FC236}">
                <a16:creationId xmlns:a16="http://schemas.microsoft.com/office/drawing/2014/main" id="{A96E6E40-5394-BF87-58B7-6945BD516FC7}"/>
              </a:ext>
            </a:extLst>
          </p:cNvPr>
          <p:cNvSpPr/>
          <p:nvPr/>
        </p:nvSpPr>
        <p:spPr>
          <a:xfrm>
            <a:off x="1347815" y="2578100"/>
            <a:ext cx="1173135" cy="596900"/>
          </a:xfrm>
          <a:prstGeom prst="callout1">
            <a:avLst>
              <a:gd name="adj1" fmla="val 71942"/>
              <a:gd name="adj2" fmla="val 118869"/>
              <a:gd name="adj3" fmla="val 126330"/>
              <a:gd name="adj4" fmla="val 1570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싹다</a:t>
            </a:r>
            <a:r>
              <a:rPr lang="ko-KR" altLang="en-US" sz="1100" dirty="0"/>
              <a:t> 종료</a:t>
            </a:r>
            <a:r>
              <a:rPr lang="en-US" altLang="ko-KR" sz="1100" dirty="0"/>
              <a:t>~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3730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10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1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4647</TotalTime>
  <Words>3480</Words>
  <Application>Microsoft Office PowerPoint</Application>
  <PresentationFormat>와이드스크린</PresentationFormat>
  <Paragraphs>900</Paragraphs>
  <Slides>51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9" baseType="lpstr">
      <vt:lpstr>굴림</vt:lpstr>
      <vt:lpstr>GulimChe</vt:lpstr>
      <vt:lpstr>맑은 고딕</vt:lpstr>
      <vt:lpstr>Arial</vt:lpstr>
      <vt:lpstr>Calibri</vt:lpstr>
      <vt:lpstr>Calibri Light</vt:lpstr>
      <vt:lpstr>Consolas</vt:lpstr>
      <vt:lpstr>Office 테마</vt:lpstr>
      <vt:lpstr>던전 러쉬 순서도</vt:lpstr>
      <vt:lpstr>int main(int argc, char** args)</vt:lpstr>
      <vt:lpstr>SDL_Texture* loadSDLTexture(const char* path)</vt:lpstr>
      <vt:lpstr>bool loadTextset()</vt:lpstr>
      <vt:lpstr>bool loadTileset(const char* path, SDL_Texture* origin)</vt:lpstr>
      <vt:lpstr>bool loadAudio()</vt:lpstr>
      <vt:lpstr>bool loadMedia()</vt:lpstr>
      <vt:lpstr>bool loadMedia()</vt:lpstr>
      <vt:lpstr>void cleanup()</vt:lpstr>
      <vt:lpstr>void initCommonEffects()</vt:lpstr>
      <vt:lpstr>void initCommonSprite(Sprite* sprite, Weapon* weapon, int res_id, int hp)</vt:lpstr>
      <vt:lpstr>void initCommonSprites()</vt:lpstr>
      <vt:lpstr>void initWeapon(Weapon* self, int birthTextureId, int deathTextureId, flyTextureId)</vt:lpstr>
      <vt:lpstr>void initWeapons()</vt:lpstr>
      <vt:lpstr>bool moveCursor(int optsNum)</vt:lpstr>
      <vt:lpstr>int chooseOptions(int optionsNum, Text** options)</vt:lpstr>
      <vt:lpstr>void baseUi(int w, int h)</vt:lpstr>
      <vt:lpstr>bool chooseLevelUi()</vt:lpstr>
      <vt:lpstr>void launchLocalGame(int localPlayerNum)</vt:lpstr>
      <vt:lpstr>int rangeOptions(int start, int end)</vt:lpstr>
      <vt:lpstr>char* inputUi()</vt:lpstr>
      <vt:lpstr>void launchLanGame()</vt:lpstr>
      <vt:lpstr>int chooseOnLanUi()</vt:lpstr>
      <vt:lpstr>void mainUi()</vt:lpstr>
      <vt:lpstr>void rankListUi(int count, Score** scores)</vt:lpstr>
      <vt:lpstr>void localRankListUi()</vt:lpstr>
      <vt:lpstr>void initTexture(Texture* self, SDL_Texture* origin, int width, int height,int frames)</vt:lpstr>
      <vt:lpstr>void destroyTexture(Texture* self)</vt:lpstr>
      <vt:lpstr>bool initText(Text* self, const char* str, SDL_Color color)</vt:lpstr>
      <vt:lpstr>Text* createText(const char* str, SDL_Color color)</vt:lpstr>
      <vt:lpstr>void setText(Text* self, const char* str)</vt:lpstr>
      <vt:lpstr>void destroyText(Text* self)</vt:lpstr>
      <vt:lpstr>void initEffect(Effect* self, int duration, int length, SDL_BlendMode mode)</vt:lpstr>
      <vt:lpstr>void copyEffect(const Effect* src, Effect* dest)</vt:lpstr>
      <vt:lpstr>void destroyEffect(Effect* self)</vt:lpstr>
      <vt:lpstr>void initAnimation(Animation* self, Texture* origin, const Effect* effect,LoopType lp, int duration, int x, int y,SDL_RendererFlip flip, double angle, At at)</vt:lpstr>
      <vt:lpstr>Animation* createAnimation(Texture* origin, const Effect* effect, LoopType lp,int duration, int x, int y, SDL_RendererFlip flip,double angle, At at)</vt:lpstr>
      <vt:lpstr>void destroyAnimation(Animation* self)</vt:lpstr>
      <vt:lpstr>void copyAnimation(Animation* src, Animation* dest)</vt:lpstr>
      <vt:lpstr>void initLinkNode(LinkNode* self)</vt:lpstr>
      <vt:lpstr>LinkNode* createLinkNode(void* element)</vt:lpstr>
      <vt:lpstr>void initLinkList(LinkList* self)</vt:lpstr>
      <vt:lpstr>LinkList* createLinkList()</vt:lpstr>
      <vt:lpstr>void pushLinkNodeAtHead(LinkList* list, LinkNode* node)</vt:lpstr>
      <vt:lpstr>void pushLinkNode(LinkList* list, LinkNode* node)</vt:lpstr>
      <vt:lpstr>void removeLinkNode(LinkList* list, LinkNode* node)</vt:lpstr>
      <vt:lpstr>void destroyLinkList(LinkList* self)</vt:lpstr>
      <vt:lpstr>void destroyAnimationsByLinkList(LinkList* list)</vt:lpstr>
      <vt:lpstr>void removeAnimationFromLinkList(LinkList* self, Animation* ani)</vt:lpstr>
      <vt:lpstr>void changeSpriteDirection(LinkNode* self, Direction newDirection)</vt:lpstr>
      <vt:lpstr>void initScore(Score* score)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던전 러쉬 순서도</dc:title>
  <dc:creator>한 동흠</dc:creator>
  <cp:lastModifiedBy>dong</cp:lastModifiedBy>
  <cp:revision>1651</cp:revision>
  <dcterms:created xsi:type="dcterms:W3CDTF">2022-05-16T01:51:07Z</dcterms:created>
  <dcterms:modified xsi:type="dcterms:W3CDTF">2022-06-30T08:38:27Z</dcterms:modified>
</cp:coreProperties>
</file>