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67" r:id="rId2"/>
    <p:sldId id="368" r:id="rId3"/>
    <p:sldId id="369" r:id="rId4"/>
    <p:sldId id="370" r:id="rId5"/>
    <p:sldId id="371" r:id="rId6"/>
    <p:sldId id="372" r:id="rId7"/>
    <p:sldId id="374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" y="6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FB2A8-100D-481F-9F64-7D377879C48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9F1A0-98F9-4994-98CD-3E39A075A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1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0398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1875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3138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71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9884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3162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8600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81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6386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454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686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3751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5946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527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857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9557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298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7974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848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5219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5463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489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91631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033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9019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1301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4777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424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3142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08168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2197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8368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319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43188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7017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37597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25400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7006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75427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28254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83264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431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8978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49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942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7422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50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116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968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050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5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902DB-ADA9-BD4D-9311-FBD641C71C9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699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27624-90D0-1D43-7C9F-5922FEA7E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1B584F-ECA3-9D17-3C4F-7C28978BA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CB1EB-2B9F-5627-882D-3326CF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7D42-0993-4B11-91E1-3258D330EBC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824F5-3195-FD6C-C71B-BB01ACBE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FD848-86C5-B747-7A80-3853F64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F723-2F44-419D-96A9-9C4ADB4A8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84C30-780E-4C02-EC00-A53503C7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A73A7C-417A-91D5-5431-49ACD20DE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C6941-6EDA-B081-7A82-DE1CDF8B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7D42-0993-4B11-91E1-3258D330EBC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AD9A2-427D-0331-26D1-AF007DB7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C1C3A-0127-1645-A86D-8EAC31F4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F723-2F44-419D-96A9-9C4ADB4A8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CC17FB-24EC-F82B-1404-4A1D0B7A3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54B06D-E568-C931-15A9-1B03635BE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00311-233C-EC73-F34C-21E6C3EA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7D42-0993-4B11-91E1-3258D330EBC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D9A07-389A-8768-BCAC-A85AC524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F785A-C84E-0AFB-84C2-183B5079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F723-2F44-419D-96A9-9C4ADB4A8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9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8C062-CD27-16D9-0124-20724DE3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7C246-6405-998F-45FC-B232337E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73AD1-7161-6F14-74DD-60AFDA8F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7D42-0993-4B11-91E1-3258D330EBC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914AD-0499-7EE1-5EE9-AFD1B5E7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FA678-D651-863D-65CA-BEAB7BE1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F723-2F44-419D-96A9-9C4ADB4A8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9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6EB99-FD23-2783-5043-BA70D987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740EA6-6926-2C53-63B0-5C5E5B58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B45AC-DF8D-3897-30BA-2C7A7F27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7D42-0993-4B11-91E1-3258D330EBC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6B52D-0F4C-0268-33E0-48642FB8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11205-F186-A63C-1902-00E047F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F723-2F44-419D-96A9-9C4ADB4A8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7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DAF49-A499-43F0-9A11-68847BAA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16FD2-E054-E046-150F-BFF8A7DD2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A91E2-91EA-5BC0-AA2E-75A4E7AB2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6155D-27F2-667E-BA52-A968DBDE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7D42-0993-4B11-91E1-3258D330EBC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401F7-E60D-61C0-5279-79549005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FD687-4C15-AA4E-7648-8400C29E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F723-2F44-419D-96A9-9C4ADB4A8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7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F144A-4A6A-DDE1-9109-E1BCA4B5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39DC9-099F-9D70-8C5A-AFB442C62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43E2DB-BB73-DC73-09EE-6F1AE6E30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D000BB-5846-2A88-6AC0-09216CAB2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DD06CC-5417-7CC5-9611-2338DC00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473F6-9E64-3E60-EE6A-9B50B0B7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7D42-0993-4B11-91E1-3258D330EBC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784679-9E8B-0845-BA77-FC55D433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DCD05-26E6-E813-AF2A-59C4382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F723-2F44-419D-96A9-9C4ADB4A8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2E031-F1DB-19D9-5149-BE3C825B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A0560D-8BF7-325F-9E90-53BB94EE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7D42-0993-4B11-91E1-3258D330EBC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836BDF-3289-5F72-86A8-08C7C4EC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D3F5FF-B4DC-639F-6144-E1D7C420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F723-2F44-419D-96A9-9C4ADB4A8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5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B625F0-05BE-7D32-F859-29D85496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7D42-0993-4B11-91E1-3258D330EBC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F69521-9BF1-4CBB-E190-3030687E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2C23A-3DC5-360D-3CEE-779D522D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F723-2F44-419D-96A9-9C4ADB4A8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9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D7EB-7D66-232B-A0F8-BE5A4F72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E6455-62DC-5B95-7B92-69E863EA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D7E7EA-0E6F-2AAA-3800-E169A7999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CB8FE-1355-5A31-EB63-B30D59D3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7D42-0993-4B11-91E1-3258D330EBC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09EBF-8299-DA83-9B0A-8673B6AA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DC24C-403F-6908-1E1C-1CEEF5E3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F723-2F44-419D-96A9-9C4ADB4A8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2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74342-7880-0EF6-8592-452623C9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2C5EB5-A71A-7D9F-B6ED-094A95FEE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DBBBB-C44E-7A17-BF76-8598B96D7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1FB29-EEAE-CE99-7419-D3FFCD83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7D42-0993-4B11-91E1-3258D330EBC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1D96D-0637-A9D2-9421-6D6CD548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07855-4DBE-FCF4-14E7-0196E6EE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F723-2F44-419D-96A9-9C4ADB4A8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4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7725B4-9FD9-9F7B-0918-203B1141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D640C-49D9-4565-BA79-67FE59833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B9242-307E-0D67-2CD4-0F463A94F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7D42-0993-4B11-91E1-3258D330EBC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18AD5-3BC0-FD55-DCB0-FDE67542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E5529-C1F5-0A04-0966-8C3B073D1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5F723-2F44-419D-96A9-9C4ADB4A8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9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prngSrand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(unsigned seed)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BF733A3A-DCF0-3BE6-C432-BEC6AC2E1C6A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C67B9E-35AE-E064-882C-A19BC1D8F647}"/>
              </a:ext>
            </a:extLst>
          </p:cNvPr>
          <p:cNvSpPr/>
          <p:nvPr/>
        </p:nvSpPr>
        <p:spPr>
          <a:xfrm>
            <a:off x="4115662" y="1059156"/>
            <a:ext cx="1206500" cy="36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nSeed = seed;</a:t>
            </a: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0B69A203-FECE-47EF-26D1-C961ACB246F1}"/>
              </a:ext>
            </a:extLst>
          </p:cNvPr>
          <p:cNvSpPr/>
          <p:nvPr/>
        </p:nvSpPr>
        <p:spPr>
          <a:xfrm>
            <a:off x="4128362" y="1923480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2A9E7F-BFB7-628F-4E61-6AE9FAF1848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11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606946-CE7C-80BC-738D-B5F1CECE097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421106"/>
            <a:ext cx="0" cy="50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9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double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randDouble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726A1C-C0FB-3010-1ACB-270CDC2BCA7D}"/>
              </a:ext>
            </a:extLst>
          </p:cNvPr>
          <p:cNvSpPr/>
          <p:nvPr/>
        </p:nvSpPr>
        <p:spPr>
          <a:xfrm>
            <a:off x="3153206" y="1530350"/>
            <a:ext cx="3131412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(double)prngRand() / PRNG_MAX;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3F870F-CB2E-A1FD-B58D-D28268C6F9A3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718912" y="747767"/>
            <a:ext cx="0" cy="782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A866BB-649E-AD9A-78A3-6DC23D43779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850409"/>
            <a:ext cx="0" cy="4242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4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altLang="ko-KR" sz="1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IntervalCalc(int l1, int r1, int l2, int r2)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BF12A5-D53C-D7DD-CDC4-545E13821FEA}"/>
              </a:ext>
            </a:extLst>
          </p:cNvPr>
          <p:cNvSpPr/>
          <p:nvPr/>
        </p:nvSpPr>
        <p:spPr>
          <a:xfrm>
            <a:off x="2194787" y="2166755"/>
            <a:ext cx="5048250" cy="622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altLang="ko-KR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 MAX(-MAX(l1, l2) + MIN(r1, r2), 0);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1C5E995-BBB8-B683-8172-631531AA1D30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418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FEB6190-7E54-6A0E-FD25-F66F90A87A5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2789055"/>
            <a:ext cx="0" cy="330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1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RectRectCalc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a,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b)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563A4C-F5E4-1880-2ACF-2A1D541A3E34}"/>
              </a:ext>
            </a:extLst>
          </p:cNvPr>
          <p:cNvSpPr/>
          <p:nvPr/>
        </p:nvSpPr>
        <p:spPr>
          <a:xfrm>
            <a:off x="2315437" y="2324100"/>
            <a:ext cx="4806950" cy="463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IntervalCalc(a-&gt;x, a-&gt;x + a-&gt;w, b-&gt;x, b-&gt;x + b-&gt;w) *</a:t>
            </a:r>
          </a:p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     IntervalCalc(a-&gt;y, a-&gt;y + a-&gt;h, b-&gt;y, b-&gt;y + b-&gt;h);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B4EDA77-43FD-A6E5-5691-F45D10E1CD1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576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AD2542-4B79-D1ED-8A8B-75AE2ADC5E4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2787650"/>
            <a:ext cx="0" cy="3305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IntervalCross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l1, int r1, int l2, int r2)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512E04-BD1D-62B5-C988-A428F73F31F8}"/>
              </a:ext>
            </a:extLst>
          </p:cNvPr>
          <p:cNvSpPr/>
          <p:nvPr/>
        </p:nvSpPr>
        <p:spPr>
          <a:xfrm>
            <a:off x="3398112" y="2362200"/>
            <a:ext cx="2641600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pt-BR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l1</a:t>
            </a:r>
            <a:r>
              <a:rPr lang="pt-BR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l2</a:t>
            </a:r>
            <a:r>
              <a:rPr lang="pt-BR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pt-BR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pt-BR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pt-BR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pt-BR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40E320-BBAA-C46F-B9E3-BC73C8FCA9D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614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82999B-FDFE-2066-7222-A748EBCC6CD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2682259"/>
            <a:ext cx="0" cy="3410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11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RectRectCross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a,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b)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BE7B3-1522-FE5B-93B9-AAF1E72B61EB}"/>
              </a:ext>
            </a:extLst>
          </p:cNvPr>
          <p:cNvSpPr/>
          <p:nvPr/>
        </p:nvSpPr>
        <p:spPr>
          <a:xfrm>
            <a:off x="2372587" y="2509655"/>
            <a:ext cx="4692650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RectRectCalc(a, b) &gt;= HELPER_RECT_CROSS_LIMIT;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025EFA-ECC0-60C6-C5FB-C87B20C74A55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761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2CB4DE-3F52-A404-5A20-F0F9FA46295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2916055"/>
            <a:ext cx="0" cy="317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6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RectCirCross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* a, int x, int y, int r)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DCE2E034-15A5-5CC9-976D-DA649D44AD14}"/>
              </a:ext>
            </a:extLst>
          </p:cNvPr>
          <p:cNvSpPr/>
          <p:nvPr/>
        </p:nvSpPr>
        <p:spPr>
          <a:xfrm>
            <a:off x="2463868" y="928687"/>
            <a:ext cx="4510087" cy="56673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inr(x, a-&gt;x, a-&gt;x + a-&gt;w) &amp;&amp; inr(y, a-&gt;y, a-&gt;y + a-&gt;h)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EA024BE3-D4FA-7861-B448-79BF61A24ADE}"/>
              </a:ext>
            </a:extLst>
          </p:cNvPr>
          <p:cNvSpPr/>
          <p:nvPr/>
        </p:nvSpPr>
        <p:spPr>
          <a:xfrm>
            <a:off x="385887" y="1082981"/>
            <a:ext cx="1797803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puts("failed1");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581755-E610-6736-4F8C-7AE6701D2BD2}"/>
              </a:ext>
            </a:extLst>
          </p:cNvPr>
          <p:cNvSpPr/>
          <p:nvPr/>
        </p:nvSpPr>
        <p:spPr>
          <a:xfrm>
            <a:off x="768119" y="1495424"/>
            <a:ext cx="1033338" cy="16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true;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8A1E76-6C5F-B73F-EFA3-93B7065F7FAB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 flipV="1">
            <a:off x="2183690" y="1212055"/>
            <a:ext cx="2801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72DBDC-A5D7-2C8B-DADD-41101CBF2BF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1284788" y="1341128"/>
            <a:ext cx="1" cy="15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124DC552-AC49-2A09-D052-2F2DF9D57CF2}"/>
              </a:ext>
            </a:extLst>
          </p:cNvPr>
          <p:cNvSpPr/>
          <p:nvPr/>
        </p:nvSpPr>
        <p:spPr>
          <a:xfrm>
            <a:off x="3080611" y="1747838"/>
            <a:ext cx="3276600" cy="3143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abs(x - a-&gt;x) &lt;= r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4A85EE9D-8C81-DA6D-FCE2-AEA3D85B0D59}"/>
              </a:ext>
            </a:extLst>
          </p:cNvPr>
          <p:cNvSpPr/>
          <p:nvPr/>
        </p:nvSpPr>
        <p:spPr>
          <a:xfrm>
            <a:off x="2590073" y="2313933"/>
            <a:ext cx="4257675" cy="258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abs(x - a-&gt;x - a-&gt;w) &lt;= r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BCB672EE-F04B-C94B-D004-395386ABABB6}"/>
              </a:ext>
            </a:extLst>
          </p:cNvPr>
          <p:cNvSpPr/>
          <p:nvPr/>
        </p:nvSpPr>
        <p:spPr>
          <a:xfrm>
            <a:off x="3000475" y="2783303"/>
            <a:ext cx="3436870" cy="347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abs(y - a-&gt;y) &lt;= r</a:t>
            </a: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83848083-9422-2E59-D7B0-BB7ABBC9EFE6}"/>
              </a:ext>
            </a:extLst>
          </p:cNvPr>
          <p:cNvSpPr/>
          <p:nvPr/>
        </p:nvSpPr>
        <p:spPr>
          <a:xfrm>
            <a:off x="2463868" y="3365403"/>
            <a:ext cx="4510087" cy="2862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abs(y - a-&gt;y - a-&gt;h) &lt;= 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FAE5239-AD9F-610B-C142-36FDA784C7FB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4718911" y="1495424"/>
            <a:ext cx="1" cy="25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38442CF-88F6-129B-6D5E-9A6E60660D21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4718911" y="2062163"/>
            <a:ext cx="0" cy="251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D08D66-7C5B-5FEF-345D-76DDBBA67512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718910" y="2572080"/>
            <a:ext cx="1" cy="21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001FA6-DBA7-A973-7DA3-C2614FC2825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4718910" y="3130966"/>
            <a:ext cx="2" cy="23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순서도: 종속 처리 30">
            <a:extLst>
              <a:ext uri="{FF2B5EF4-FFF2-40B4-BE49-F238E27FC236}">
                <a16:creationId xmlns:a16="http://schemas.microsoft.com/office/drawing/2014/main" id="{857E6A6C-FB62-B78D-38B8-3298CCA9A332}"/>
              </a:ext>
            </a:extLst>
          </p:cNvPr>
          <p:cNvSpPr/>
          <p:nvPr/>
        </p:nvSpPr>
        <p:spPr>
          <a:xfrm>
            <a:off x="6843319" y="1775927"/>
            <a:ext cx="1797803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puts("failed2");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3AC43D-AA3A-D86A-F8F8-141266AB6DA6}"/>
              </a:ext>
            </a:extLst>
          </p:cNvPr>
          <p:cNvSpPr/>
          <p:nvPr/>
        </p:nvSpPr>
        <p:spPr>
          <a:xfrm>
            <a:off x="7225551" y="2188370"/>
            <a:ext cx="1033338" cy="16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true;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09F467F-6C03-AF22-7FA3-561588AD39C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7742220" y="2034074"/>
            <a:ext cx="1" cy="15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순서도: 종속 처리 39">
            <a:extLst>
              <a:ext uri="{FF2B5EF4-FFF2-40B4-BE49-F238E27FC236}">
                <a16:creationId xmlns:a16="http://schemas.microsoft.com/office/drawing/2014/main" id="{73BE7495-F22C-1335-F8FE-92AC69CA6DA9}"/>
              </a:ext>
            </a:extLst>
          </p:cNvPr>
          <p:cNvSpPr/>
          <p:nvPr/>
        </p:nvSpPr>
        <p:spPr>
          <a:xfrm>
            <a:off x="532319" y="2303534"/>
            <a:ext cx="1797803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puts("failed3");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D58FF5-C7F0-B4CB-238E-573E667D1C4C}"/>
              </a:ext>
            </a:extLst>
          </p:cNvPr>
          <p:cNvSpPr/>
          <p:nvPr/>
        </p:nvSpPr>
        <p:spPr>
          <a:xfrm>
            <a:off x="914551" y="2715977"/>
            <a:ext cx="1033338" cy="16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true;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F831762-59E3-4F13-A529-0E2E6831591F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1431220" y="2561681"/>
            <a:ext cx="1" cy="15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순서도: 종속 처리 42">
            <a:extLst>
              <a:ext uri="{FF2B5EF4-FFF2-40B4-BE49-F238E27FC236}">
                <a16:creationId xmlns:a16="http://schemas.microsoft.com/office/drawing/2014/main" id="{B5581568-9D02-E1D5-1CAE-EFAACF162197}"/>
              </a:ext>
            </a:extLst>
          </p:cNvPr>
          <p:cNvSpPr/>
          <p:nvPr/>
        </p:nvSpPr>
        <p:spPr>
          <a:xfrm>
            <a:off x="6884992" y="2827397"/>
            <a:ext cx="1797803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puts("failed4");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8DC5EC7-A34B-66CE-74CC-3F7593EA3F75}"/>
              </a:ext>
            </a:extLst>
          </p:cNvPr>
          <p:cNvSpPr/>
          <p:nvPr/>
        </p:nvSpPr>
        <p:spPr>
          <a:xfrm>
            <a:off x="7267224" y="3239840"/>
            <a:ext cx="1033338" cy="16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true;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2C4704-A10D-E4A9-1D29-E1D0ECAE9C30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7783893" y="3085544"/>
            <a:ext cx="1" cy="15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EBEE07-FA53-C362-36C7-80020715B766}"/>
              </a:ext>
            </a:extLst>
          </p:cNvPr>
          <p:cNvSpPr/>
          <p:nvPr/>
        </p:nvSpPr>
        <p:spPr>
          <a:xfrm>
            <a:off x="4128363" y="3924289"/>
            <a:ext cx="1181099" cy="22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false;</a:t>
            </a:r>
          </a:p>
        </p:txBody>
      </p:sp>
      <p:sp>
        <p:nvSpPr>
          <p:cNvPr id="53" name="순서도: 종속 처리 52">
            <a:extLst>
              <a:ext uri="{FF2B5EF4-FFF2-40B4-BE49-F238E27FC236}">
                <a16:creationId xmlns:a16="http://schemas.microsoft.com/office/drawing/2014/main" id="{2EC25442-9ABF-F722-85B5-67AFD3B7BDEF}"/>
              </a:ext>
            </a:extLst>
          </p:cNvPr>
          <p:cNvSpPr/>
          <p:nvPr/>
        </p:nvSpPr>
        <p:spPr>
          <a:xfrm>
            <a:off x="417774" y="3377778"/>
            <a:ext cx="1797803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puts("failed5");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BB1C12-3224-735A-494F-6F7A59B9AEB9}"/>
              </a:ext>
            </a:extLst>
          </p:cNvPr>
          <p:cNvSpPr/>
          <p:nvPr/>
        </p:nvSpPr>
        <p:spPr>
          <a:xfrm>
            <a:off x="800006" y="3790221"/>
            <a:ext cx="1033338" cy="16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true;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BE2F697-1972-C3D6-E575-11752DD3DBA2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flipH="1">
            <a:off x="1316675" y="3635925"/>
            <a:ext cx="1" cy="15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74D3BB2-679C-D7C6-E496-C03195109318}"/>
              </a:ext>
            </a:extLst>
          </p:cNvPr>
          <p:cNvCxnSpPr>
            <a:stCxn id="18" idx="3"/>
            <a:endCxn id="31" idx="1"/>
          </p:cNvCxnSpPr>
          <p:nvPr/>
        </p:nvCxnSpPr>
        <p:spPr>
          <a:xfrm>
            <a:off x="6357211" y="1905001"/>
            <a:ext cx="486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A053241-EB69-8524-45F3-D12F82CEFD05}"/>
              </a:ext>
            </a:extLst>
          </p:cNvPr>
          <p:cNvCxnSpPr>
            <a:stCxn id="19" idx="1"/>
            <a:endCxn id="40" idx="3"/>
          </p:cNvCxnSpPr>
          <p:nvPr/>
        </p:nvCxnSpPr>
        <p:spPr>
          <a:xfrm flipH="1" flipV="1">
            <a:off x="2330122" y="2432608"/>
            <a:ext cx="259951" cy="10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B47D9A6-6E4E-0751-5021-7C302760198D}"/>
              </a:ext>
            </a:extLst>
          </p:cNvPr>
          <p:cNvCxnSpPr>
            <a:stCxn id="20" idx="3"/>
            <a:endCxn id="43" idx="1"/>
          </p:cNvCxnSpPr>
          <p:nvPr/>
        </p:nvCxnSpPr>
        <p:spPr>
          <a:xfrm flipV="1">
            <a:off x="6437345" y="2956471"/>
            <a:ext cx="447647" cy="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C03E824-F0CF-18FE-EC21-67709E07BD4B}"/>
              </a:ext>
            </a:extLst>
          </p:cNvPr>
          <p:cNvCxnSpPr>
            <a:stCxn id="21" idx="1"/>
            <a:endCxn id="53" idx="3"/>
          </p:cNvCxnSpPr>
          <p:nvPr/>
        </p:nvCxnSpPr>
        <p:spPr>
          <a:xfrm flipH="1" flipV="1">
            <a:off x="2215577" y="3506852"/>
            <a:ext cx="248291" cy="1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265194E-5F98-D433-08A8-0E214DE0064D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18912" y="3651688"/>
            <a:ext cx="1" cy="272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757C31D-3AC8-9004-0EB6-028C4980AB1F}"/>
              </a:ext>
            </a:extLst>
          </p:cNvPr>
          <p:cNvCxnSpPr>
            <a:stCxn id="46" idx="2"/>
            <a:endCxn id="10" idx="0"/>
          </p:cNvCxnSpPr>
          <p:nvPr/>
        </p:nvCxnSpPr>
        <p:spPr>
          <a:xfrm flipH="1">
            <a:off x="4718912" y="4147482"/>
            <a:ext cx="1" cy="194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832F49A6-3F37-7243-3EE7-A3292CF9B75E}"/>
              </a:ext>
            </a:extLst>
          </p:cNvPr>
          <p:cNvCxnSpPr>
            <a:stCxn id="54" idx="2"/>
            <a:endCxn id="10" idx="1"/>
          </p:cNvCxnSpPr>
          <p:nvPr/>
        </p:nvCxnSpPr>
        <p:spPr>
          <a:xfrm rot="16200000" flipH="1">
            <a:off x="1590055" y="3683527"/>
            <a:ext cx="2264927" cy="28116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E6F9A08-9117-8512-25AF-E03204984562}"/>
              </a:ext>
            </a:extLst>
          </p:cNvPr>
          <p:cNvCxnSpPr>
            <a:stCxn id="41" idx="1"/>
            <a:endCxn id="10" idx="1"/>
          </p:cNvCxnSpPr>
          <p:nvPr/>
        </p:nvCxnSpPr>
        <p:spPr>
          <a:xfrm rot="10800000" flipH="1" flipV="1">
            <a:off x="914550" y="2799321"/>
            <a:ext cx="3213811" cy="3422514"/>
          </a:xfrm>
          <a:prstGeom prst="bentConnector3">
            <a:avLst>
              <a:gd name="adj1" fmla="val -198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7309398-CCFA-8F17-4BE8-E9B2834946A3}"/>
              </a:ext>
            </a:extLst>
          </p:cNvPr>
          <p:cNvCxnSpPr>
            <a:stCxn id="12" idx="1"/>
            <a:endCxn id="10" idx="1"/>
          </p:cNvCxnSpPr>
          <p:nvPr/>
        </p:nvCxnSpPr>
        <p:spPr>
          <a:xfrm rot="10800000" flipH="1" flipV="1">
            <a:off x="768118" y="1578767"/>
            <a:ext cx="3360243" cy="4643067"/>
          </a:xfrm>
          <a:prstGeom prst="bentConnector3">
            <a:avLst>
              <a:gd name="adj1" fmla="val -147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93090E4-0B0A-C11C-9BA8-43C9D2905954}"/>
              </a:ext>
            </a:extLst>
          </p:cNvPr>
          <p:cNvCxnSpPr>
            <a:stCxn id="44" idx="2"/>
            <a:endCxn id="10" idx="3"/>
          </p:cNvCxnSpPr>
          <p:nvPr/>
        </p:nvCxnSpPr>
        <p:spPr>
          <a:xfrm rot="5400000">
            <a:off x="5139024" y="3576966"/>
            <a:ext cx="2815308" cy="24744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752527F5-E328-98BA-3630-AF78EF0D250A}"/>
              </a:ext>
            </a:extLst>
          </p:cNvPr>
          <p:cNvCxnSpPr>
            <a:stCxn id="32" idx="3"/>
            <a:endCxn id="10" idx="3"/>
          </p:cNvCxnSpPr>
          <p:nvPr/>
        </p:nvCxnSpPr>
        <p:spPr>
          <a:xfrm flipH="1">
            <a:off x="5309462" y="2271714"/>
            <a:ext cx="2949427" cy="3950121"/>
          </a:xfrm>
          <a:prstGeom prst="bentConnector3">
            <a:avLst>
              <a:gd name="adj1" fmla="val -205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8C5DE70-C727-F747-4CD2-767CB661F56B}"/>
              </a:ext>
            </a:extLst>
          </p:cNvPr>
          <p:cNvSpPr txBox="1"/>
          <p:nvPr/>
        </p:nvSpPr>
        <p:spPr>
          <a:xfrm>
            <a:off x="472745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40B4CC-702F-43BD-797A-9D54854BCA7D}"/>
              </a:ext>
            </a:extLst>
          </p:cNvPr>
          <p:cNvSpPr txBox="1"/>
          <p:nvPr/>
        </p:nvSpPr>
        <p:spPr>
          <a:xfrm>
            <a:off x="949800" y="55230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745BE2B-F477-CD14-EE84-AA5DC6AF1C59}"/>
              </a:ext>
            </a:extLst>
          </p:cNvPr>
          <p:cNvSpPr txBox="1"/>
          <p:nvPr/>
        </p:nvSpPr>
        <p:spPr>
          <a:xfrm>
            <a:off x="4169618" y="1458796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195A47-4DF8-8F82-417E-021F7406DF98}"/>
              </a:ext>
            </a:extLst>
          </p:cNvPr>
          <p:cNvSpPr txBox="1"/>
          <p:nvPr/>
        </p:nvSpPr>
        <p:spPr>
          <a:xfrm>
            <a:off x="2235607" y="92076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B93AAB-DDA4-F430-11BD-E2B24A18ED68}"/>
              </a:ext>
            </a:extLst>
          </p:cNvPr>
          <p:cNvSpPr txBox="1"/>
          <p:nvPr/>
        </p:nvSpPr>
        <p:spPr>
          <a:xfrm>
            <a:off x="6306181" y="1638477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A70DEA-9778-D103-7099-079D406993AD}"/>
              </a:ext>
            </a:extLst>
          </p:cNvPr>
          <p:cNvSpPr txBox="1"/>
          <p:nvPr/>
        </p:nvSpPr>
        <p:spPr>
          <a:xfrm>
            <a:off x="2158620" y="325708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268A91-CBC5-D390-F94E-CB7D199858D1}"/>
              </a:ext>
            </a:extLst>
          </p:cNvPr>
          <p:cNvSpPr txBox="1"/>
          <p:nvPr/>
        </p:nvSpPr>
        <p:spPr>
          <a:xfrm>
            <a:off x="6455812" y="2668515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1D4DC2-C0A3-E7AE-0D9E-BA515D4DBADC}"/>
              </a:ext>
            </a:extLst>
          </p:cNvPr>
          <p:cNvSpPr txBox="1"/>
          <p:nvPr/>
        </p:nvSpPr>
        <p:spPr>
          <a:xfrm>
            <a:off x="2412637" y="2104714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6F62588-8DB6-261C-316C-17FB785954E1}"/>
              </a:ext>
            </a:extLst>
          </p:cNvPr>
          <p:cNvSpPr txBox="1"/>
          <p:nvPr/>
        </p:nvSpPr>
        <p:spPr>
          <a:xfrm>
            <a:off x="4202243" y="2030280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9C5887-2D98-EC20-B635-E4B4AB7CAEA1}"/>
              </a:ext>
            </a:extLst>
          </p:cNvPr>
          <p:cNvSpPr txBox="1"/>
          <p:nvPr/>
        </p:nvSpPr>
        <p:spPr>
          <a:xfrm>
            <a:off x="4169618" y="3142422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80A628-C639-B060-BBA9-463585E8D863}"/>
              </a:ext>
            </a:extLst>
          </p:cNvPr>
          <p:cNvSpPr txBox="1"/>
          <p:nvPr/>
        </p:nvSpPr>
        <p:spPr>
          <a:xfrm>
            <a:off x="4204271" y="2533663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B78D0C-BCE7-4AED-D883-3866B5A5820E}"/>
              </a:ext>
            </a:extLst>
          </p:cNvPr>
          <p:cNvSpPr txBox="1"/>
          <p:nvPr/>
        </p:nvSpPr>
        <p:spPr>
          <a:xfrm>
            <a:off x="4221331" y="3661811"/>
            <a:ext cx="50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22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getSpriteAnimationBox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sprite)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D62187-B2EF-6AE4-989B-F2192F9C4950}"/>
              </a:ext>
            </a:extLst>
          </p:cNvPr>
          <p:cNvSpPr/>
          <p:nvPr/>
        </p:nvSpPr>
        <p:spPr>
          <a:xfrm>
            <a:off x="2239237" y="1543050"/>
            <a:ext cx="4959350" cy="118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Animation* ani = sprite-&gt;ani;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{ani-&gt;x - ani-&gt;origin-&gt;width * SCALE_FACTOR / 2,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ani-&gt;y - ani-&gt;origin-&gt;height * SCALE_FACTOR,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ani-&gt;origin-&gt;width * SCALE_FACTOR,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ani-&gt;origin-&gt;height * SCALE_FACTOR};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9779EC-5E7C-8C50-FDA9-99B656EF6317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795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5E8509-B746-CC21-BAB9-FFA7C60C690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2724150"/>
            <a:ext cx="0" cy="3368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E43C33-90FE-6FD7-6366-9DE566F34185}"/>
              </a:ext>
            </a:extLst>
          </p:cNvPr>
          <p:cNvSpPr txBox="1"/>
          <p:nvPr/>
        </p:nvSpPr>
        <p:spPr>
          <a:xfrm>
            <a:off x="2311400" y="1193800"/>
            <a:ext cx="18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err="1">
                <a:latin typeface="+mn-ea"/>
              </a:rPr>
              <a:t>스프라이트</a:t>
            </a:r>
            <a:r>
              <a:rPr lang="ko-KR" altLang="en-US" sz="1100" dirty="0">
                <a:latin typeface="+mn-ea"/>
              </a:rPr>
              <a:t> 박스 생성</a:t>
            </a:r>
          </a:p>
        </p:txBody>
      </p:sp>
    </p:spTree>
    <p:extLst>
      <p:ext uri="{BB962C8B-B14F-4D97-AF65-F5344CB8AC3E}">
        <p14:creationId xmlns:p14="http://schemas.microsoft.com/office/powerpoint/2010/main" val="131974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sv-SE" altLang="ko-KR" sz="1200" b="0" dirty="0">
                <a:effectLst/>
                <a:latin typeface="Consolas" panose="020B0609020204030204" pitchFamily="49" charset="0"/>
              </a:rPr>
              <a:t>SDL_Rect getSpriteBoundBox(Sprite* sprite)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347EB278-981C-B7EE-4384-DDB593239ABB}"/>
              </a:ext>
            </a:extLst>
          </p:cNvPr>
          <p:cNvSpPr/>
          <p:nvPr/>
        </p:nvSpPr>
        <p:spPr>
          <a:xfrm>
            <a:off x="3092410" y="1150576"/>
            <a:ext cx="3244850" cy="44962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보스 몬스터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483CBA-5792-1F8C-A897-A4A5AD01F0BE}"/>
              </a:ext>
            </a:extLst>
          </p:cNvPr>
          <p:cNvSpPr/>
          <p:nvPr/>
        </p:nvSpPr>
        <p:spPr>
          <a:xfrm>
            <a:off x="1007496" y="1123975"/>
            <a:ext cx="1343338" cy="502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big=true</a:t>
            </a:r>
            <a:endParaRPr lang="ko-KR" altLang="en-US" sz="11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60A3362-1223-E368-D82F-4445E46C588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4714835" y="747767"/>
            <a:ext cx="4077" cy="402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AC7580-5727-2A00-B4F3-F961723C99B9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>
            <a:off x="2350834" y="1375388"/>
            <a:ext cx="741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D1CC1A80-0F98-A74E-980E-056C73FF74C4}"/>
              </a:ext>
            </a:extLst>
          </p:cNvPr>
          <p:cNvSpPr/>
          <p:nvPr/>
        </p:nvSpPr>
        <p:spPr>
          <a:xfrm>
            <a:off x="3857154" y="1906171"/>
            <a:ext cx="1715362" cy="44962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big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EC49C4-7D06-645D-6DA6-40286CE905D8}"/>
              </a:ext>
            </a:extLst>
          </p:cNvPr>
          <p:cNvSpPr/>
          <p:nvPr/>
        </p:nvSpPr>
        <p:spPr>
          <a:xfrm>
            <a:off x="3448930" y="2584594"/>
            <a:ext cx="2529454" cy="704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보스 사이즈로 그리기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AB7868-A835-2702-4571-FD3AC26CC38C}"/>
              </a:ext>
            </a:extLst>
          </p:cNvPr>
          <p:cNvSpPr/>
          <p:nvPr/>
        </p:nvSpPr>
        <p:spPr>
          <a:xfrm>
            <a:off x="3605582" y="3551085"/>
            <a:ext cx="2216150" cy="668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일반 사이즈로 그리기</a:t>
            </a:r>
            <a:endParaRPr lang="ko-KR" altLang="en-US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834194-4D75-9D6E-D24C-533A4DCE66A3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4714835" y="1600200"/>
            <a:ext cx="0" cy="305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2AA02FD-6AB4-3D53-C5D1-FE33095F6B6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713657" y="2355795"/>
            <a:ext cx="1178" cy="228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3D941A7-3144-2847-41EC-2E7650047918}"/>
              </a:ext>
            </a:extLst>
          </p:cNvPr>
          <p:cNvCxnSpPr>
            <a:stCxn id="19" idx="3"/>
            <a:endCxn id="21" idx="3"/>
          </p:cNvCxnSpPr>
          <p:nvPr/>
        </p:nvCxnSpPr>
        <p:spPr>
          <a:xfrm>
            <a:off x="5572516" y="2130983"/>
            <a:ext cx="249216" cy="1754257"/>
          </a:xfrm>
          <a:prstGeom prst="bentConnector3">
            <a:avLst>
              <a:gd name="adj1" fmla="val 3598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EAE8559-95F3-AABC-5791-45C3FDE9F0DE}"/>
              </a:ext>
            </a:extLst>
          </p:cNvPr>
          <p:cNvCxnSpPr>
            <a:stCxn id="11" idx="2"/>
            <a:endCxn id="19" idx="1"/>
          </p:cNvCxnSpPr>
          <p:nvPr/>
        </p:nvCxnSpPr>
        <p:spPr>
          <a:xfrm rot="16200000" flipH="1">
            <a:off x="2516068" y="789896"/>
            <a:ext cx="504183" cy="2177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E06D35-0D12-4C46-2FE8-15043711AECA}"/>
              </a:ext>
            </a:extLst>
          </p:cNvPr>
          <p:cNvSpPr/>
          <p:nvPr/>
        </p:nvSpPr>
        <p:spPr>
          <a:xfrm>
            <a:off x="3842612" y="4827437"/>
            <a:ext cx="1752600" cy="373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return </a:t>
            </a:r>
            <a:r>
              <a:rPr lang="en-US" altLang="ko-KR" sz="1100" dirty="0" err="1"/>
              <a:t>dst</a:t>
            </a:r>
            <a:r>
              <a:rPr lang="en-US" altLang="ko-KR" sz="1100" dirty="0"/>
              <a:t>;</a:t>
            </a:r>
            <a:endParaRPr lang="ko-KR" altLang="en-US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983565B-9429-4650-8010-3AD816C87861}"/>
              </a:ext>
            </a:extLst>
          </p:cNvPr>
          <p:cNvCxnSpPr>
            <a:stCxn id="21" idx="2"/>
            <a:endCxn id="31" idx="0"/>
          </p:cNvCxnSpPr>
          <p:nvPr/>
        </p:nvCxnSpPr>
        <p:spPr>
          <a:xfrm>
            <a:off x="4713657" y="4219394"/>
            <a:ext cx="5255" cy="608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653EE12-76CC-6EBA-4587-896B3884FAB4}"/>
              </a:ext>
            </a:extLst>
          </p:cNvPr>
          <p:cNvCxnSpPr>
            <a:stCxn id="31" idx="2"/>
            <a:endCxn id="10" idx="0"/>
          </p:cNvCxnSpPr>
          <p:nvPr/>
        </p:nvCxnSpPr>
        <p:spPr>
          <a:xfrm>
            <a:off x="4718912" y="5200889"/>
            <a:ext cx="0" cy="891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6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getSpriteFeetBox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sprite)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04FD4306-ABCE-78AF-1C86-361C019D23C7}"/>
              </a:ext>
            </a:extLst>
          </p:cNvPr>
          <p:cNvSpPr/>
          <p:nvPr/>
        </p:nvSpPr>
        <p:spPr>
          <a:xfrm>
            <a:off x="2483712" y="1210647"/>
            <a:ext cx="4470400" cy="3810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SDL_Rect dst = getSpriteBoundBox(sprite);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DEF06E-7941-7CF1-51FA-E11771A2C793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46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BCF1D3-0164-58A1-C408-55C435A86ED7}"/>
              </a:ext>
            </a:extLst>
          </p:cNvPr>
          <p:cNvSpPr/>
          <p:nvPr/>
        </p:nvSpPr>
        <p:spPr>
          <a:xfrm>
            <a:off x="4198212" y="3493572"/>
            <a:ext cx="1041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 dst;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FE5656-17CB-1C33-815D-9CCC3EF194AB}"/>
              </a:ext>
            </a:extLst>
          </p:cNvPr>
          <p:cNvSpPr/>
          <p:nvPr/>
        </p:nvSpPr>
        <p:spPr>
          <a:xfrm>
            <a:off x="3302862" y="2071524"/>
            <a:ext cx="2832100" cy="606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스프라이트</a:t>
            </a:r>
            <a:r>
              <a:rPr lang="ko-KR" altLang="en-US" sz="1100" dirty="0">
                <a:solidFill>
                  <a:schemeClr val="tx1"/>
                </a:solidFill>
              </a:rPr>
              <a:t> 바닥 범위 구현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4B5D20-05B2-6194-C2BE-28187D60AA69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4718912" y="1591647"/>
            <a:ext cx="0" cy="47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092AB4-6716-68DE-A146-5A33C51926AC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4718912" y="2677647"/>
            <a:ext cx="0" cy="815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1AB2F7E-86EA-033A-652D-36F250955497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4718912" y="3874572"/>
            <a:ext cx="0" cy="221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39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getMapRect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x, int y)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19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AC8D27-DCFE-60A6-F29E-9F1B222212C5}"/>
              </a:ext>
            </a:extLst>
          </p:cNvPr>
          <p:cNvSpPr/>
          <p:nvPr/>
        </p:nvSpPr>
        <p:spPr>
          <a:xfrm>
            <a:off x="2133600" y="2171700"/>
            <a:ext cx="5168900" cy="622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ret = {x * UNIT, y * UNIT, UNIT, UNIT};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return ret;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6E4274-2EFB-2AA4-D8F4-813282144151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718050" y="747767"/>
            <a:ext cx="862" cy="1423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F636E6-DC95-13C3-53BD-4C8C9487F13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050" y="2794000"/>
            <a:ext cx="862" cy="3298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90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unsigned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prngRand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F0FD98D-B57F-DC24-B404-9B379BFF215A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95A0AB-B4ED-5C53-956E-A2212FB6F113}"/>
              </a:ext>
            </a:extLst>
          </p:cNvPr>
          <p:cNvSpPr/>
          <p:nvPr/>
        </p:nvSpPr>
        <p:spPr>
          <a:xfrm>
            <a:off x="3248887" y="1063745"/>
            <a:ext cx="2940050" cy="29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nSeed = (8253729 * nSeed + 2396403);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3595A9-1772-0F1B-8984-3C49B1ACF813}"/>
              </a:ext>
            </a:extLst>
          </p:cNvPr>
          <p:cNvSpPr/>
          <p:nvPr/>
        </p:nvSpPr>
        <p:spPr>
          <a:xfrm>
            <a:off x="3683862" y="1682989"/>
            <a:ext cx="2070100" cy="252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 nSeed  % PRNG_MAX;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FBA993-6D4B-7338-08E6-E24ADD37C4B3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15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45A64F-2715-C415-3160-4A1BB6EB7FA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362195"/>
            <a:ext cx="0" cy="320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8653C974-A3A4-2C7D-7320-8660502B2D8F}"/>
              </a:ext>
            </a:extLst>
          </p:cNvPr>
          <p:cNvSpPr/>
          <p:nvPr/>
        </p:nvSpPr>
        <p:spPr>
          <a:xfrm>
            <a:off x="4128362" y="2374330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CB16082-67BA-5893-1003-DBC7F404FECF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4718912" y="1935720"/>
            <a:ext cx="0" cy="438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31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altLang="ko-KR" sz="1200" b="0" dirty="0">
                <a:effectLst/>
                <a:latin typeface="Consolas" panose="020B0609020204030204" pitchFamily="49" charset="0"/>
              </a:rPr>
              <a:t>double distance(Point a, Point b)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E79178-D217-207F-CFCD-13A37CD2143C}"/>
              </a:ext>
            </a:extLst>
          </p:cNvPr>
          <p:cNvSpPr/>
          <p:nvPr/>
        </p:nvSpPr>
        <p:spPr>
          <a:xfrm>
            <a:off x="3131412" y="1835150"/>
            <a:ext cx="317500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double dx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a.x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b.x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return sqrt(dx * dx +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5527CB6-BDFD-AF13-FDAE-5D41DCE45CC0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08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DF95C2-9265-2832-E875-F53A4A624BA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2260600"/>
            <a:ext cx="0" cy="3832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95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setLevel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level)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E648DE-6EF9-3CDC-37DE-1713726F7FF5}"/>
              </a:ext>
            </a:extLst>
          </p:cNvPr>
          <p:cNvSpPr/>
          <p:nvPr/>
        </p:nvSpPr>
        <p:spPr>
          <a:xfrm>
            <a:off x="3848962" y="1239655"/>
            <a:ext cx="1739900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gameLevel = level;</a:t>
            </a:r>
          </a:p>
          <a:p>
            <a:r>
              <a:rPr lang="nb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spritesSetting = 25;</a:t>
            </a:r>
          </a:p>
          <a:p>
            <a:r>
              <a:rPr lang="nb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bossSetting = 2;</a:t>
            </a:r>
          </a:p>
          <a:p>
            <a:r>
              <a:rPr lang="nb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herosSetting = 8;</a:t>
            </a:r>
          </a:p>
          <a:p>
            <a:r>
              <a:rPr lang="nb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flasksSetting = 6;</a:t>
            </a:r>
          </a:p>
          <a:p>
            <a:r>
              <a:rPr lang="nb-NO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nb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9BF20FE1-131A-CFC6-D69D-841E98DB3CC7}"/>
              </a:ext>
            </a:extLst>
          </p:cNvPr>
          <p:cNvSpPr/>
          <p:nvPr/>
        </p:nvSpPr>
        <p:spPr>
          <a:xfrm>
            <a:off x="3715612" y="2690072"/>
            <a:ext cx="2006600" cy="6032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레벨 </a:t>
            </a:r>
            <a:r>
              <a:rPr lang="en-US" altLang="ko-KR" sz="1100" dirty="0"/>
              <a:t>0?</a:t>
            </a:r>
            <a:endParaRPr lang="ko-KR" altLang="en-US" sz="1100" dirty="0"/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0D367026-C41E-A114-CBFE-344E3EFE64FC}"/>
              </a:ext>
            </a:extLst>
          </p:cNvPr>
          <p:cNvSpPr/>
          <p:nvPr/>
        </p:nvSpPr>
        <p:spPr>
          <a:xfrm>
            <a:off x="3715612" y="3564678"/>
            <a:ext cx="2006600" cy="4445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레벨 </a:t>
            </a:r>
            <a:r>
              <a:rPr lang="en-US" altLang="ko-KR" sz="1100" dirty="0"/>
              <a:t>1?</a:t>
            </a:r>
            <a:endParaRPr lang="ko-KR" altLang="en-US" sz="1100" dirty="0"/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F730505A-98E4-206C-01C6-32CB0CF472EF}"/>
              </a:ext>
            </a:extLst>
          </p:cNvPr>
          <p:cNvSpPr/>
          <p:nvPr/>
        </p:nvSpPr>
        <p:spPr>
          <a:xfrm>
            <a:off x="3598137" y="4357521"/>
            <a:ext cx="2241550" cy="4241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레벨 </a:t>
            </a:r>
            <a:r>
              <a:rPr lang="en-US" altLang="ko-KR" sz="1100" dirty="0"/>
              <a:t>2?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074A353-6F01-15E5-05BA-388B8241AA98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491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0CC5B1-FC79-E97F-4C9B-4F3EE3F2327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4718912" y="2408055"/>
            <a:ext cx="0" cy="282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24BAA7-1762-C577-E024-33F462E4663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718912" y="3293322"/>
            <a:ext cx="0" cy="271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71FF68-1397-7F8A-60C3-A5BEA257F7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718912" y="4009178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08B1E26-CB56-58AF-3BB6-A6DAAEE82A0C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4718912" y="4781630"/>
            <a:ext cx="0" cy="1311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E745A4-6CA0-3169-67B5-9596CD788D0B}"/>
              </a:ext>
            </a:extLst>
          </p:cNvPr>
          <p:cNvSpPr/>
          <p:nvPr/>
        </p:nvSpPr>
        <p:spPr>
          <a:xfrm>
            <a:off x="922870" y="2763143"/>
            <a:ext cx="2127250" cy="45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레벨 </a:t>
            </a:r>
            <a:r>
              <a:rPr lang="en-US" altLang="ko-KR" sz="1100" dirty="0"/>
              <a:t>0 </a:t>
            </a:r>
            <a:r>
              <a:rPr lang="ko-KR" altLang="en-US" sz="1100" dirty="0"/>
              <a:t>난이도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C8B77F-3148-F088-73BB-F44AF754DA07}"/>
              </a:ext>
            </a:extLst>
          </p:cNvPr>
          <p:cNvSpPr/>
          <p:nvPr/>
        </p:nvSpPr>
        <p:spPr>
          <a:xfrm>
            <a:off x="967650" y="3561503"/>
            <a:ext cx="2127250" cy="45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레벨 </a:t>
            </a:r>
            <a:r>
              <a:rPr lang="en-US" altLang="ko-KR" sz="1100" dirty="0"/>
              <a:t>1 </a:t>
            </a:r>
            <a:r>
              <a:rPr lang="ko-KR" altLang="en-US" sz="1100" dirty="0"/>
              <a:t>난이도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B34FCC-C2DA-AFC4-0AF8-468F46207FE2}"/>
              </a:ext>
            </a:extLst>
          </p:cNvPr>
          <p:cNvSpPr/>
          <p:nvPr/>
        </p:nvSpPr>
        <p:spPr>
          <a:xfrm>
            <a:off x="987958" y="4344150"/>
            <a:ext cx="2127250" cy="45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레벨 </a:t>
            </a:r>
            <a:r>
              <a:rPr lang="en-US" altLang="ko-KR" sz="1100" dirty="0"/>
              <a:t>2 </a:t>
            </a:r>
            <a:r>
              <a:rPr lang="ko-KR" altLang="en-US" sz="1100" dirty="0"/>
              <a:t>난이도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BA54008-B9A7-710B-E257-D634CB322DA6}"/>
              </a:ext>
            </a:extLst>
          </p:cNvPr>
          <p:cNvCxnSpPr>
            <a:stCxn id="11" idx="1"/>
            <a:endCxn id="27" idx="3"/>
          </p:cNvCxnSpPr>
          <p:nvPr/>
        </p:nvCxnSpPr>
        <p:spPr>
          <a:xfrm flipH="1" flipV="1">
            <a:off x="3050120" y="2988568"/>
            <a:ext cx="665492" cy="3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FDAB844-DAE2-BF7A-812A-0668ACA93B5C}"/>
              </a:ext>
            </a:extLst>
          </p:cNvPr>
          <p:cNvCxnSpPr>
            <a:stCxn id="12" idx="1"/>
            <a:endCxn id="28" idx="3"/>
          </p:cNvCxnSpPr>
          <p:nvPr/>
        </p:nvCxnSpPr>
        <p:spPr>
          <a:xfrm flipH="1">
            <a:off x="3094900" y="3786928"/>
            <a:ext cx="620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E09241D-1070-9E49-31B2-A373A9E8453C}"/>
              </a:ext>
            </a:extLst>
          </p:cNvPr>
          <p:cNvCxnSpPr>
            <a:stCxn id="13" idx="1"/>
            <a:endCxn id="29" idx="3"/>
          </p:cNvCxnSpPr>
          <p:nvPr/>
        </p:nvCxnSpPr>
        <p:spPr>
          <a:xfrm flipH="1" flipV="1">
            <a:off x="3115208" y="4569575"/>
            <a:ext cx="48292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DB0C236-6576-88C7-7C51-77352A4913B1}"/>
              </a:ext>
            </a:extLst>
          </p:cNvPr>
          <p:cNvCxnSpPr>
            <a:stCxn id="27" idx="1"/>
            <a:endCxn id="10" idx="1"/>
          </p:cNvCxnSpPr>
          <p:nvPr/>
        </p:nvCxnSpPr>
        <p:spPr>
          <a:xfrm rot="10800000" flipH="1" flipV="1">
            <a:off x="922870" y="2988567"/>
            <a:ext cx="3205492" cy="3233267"/>
          </a:xfrm>
          <a:prstGeom prst="bentConnector3">
            <a:avLst>
              <a:gd name="adj1" fmla="val -71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29531C4-9810-72F1-4B25-0A2A6CF55050}"/>
              </a:ext>
            </a:extLst>
          </p:cNvPr>
          <p:cNvCxnSpPr>
            <a:stCxn id="28" idx="1"/>
            <a:endCxn id="10" idx="1"/>
          </p:cNvCxnSpPr>
          <p:nvPr/>
        </p:nvCxnSpPr>
        <p:spPr>
          <a:xfrm rot="10800000" flipH="1" flipV="1">
            <a:off x="967650" y="3786927"/>
            <a:ext cx="3160712" cy="2434907"/>
          </a:xfrm>
          <a:prstGeom prst="bentConnector3">
            <a:avLst>
              <a:gd name="adj1" fmla="val -86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71C7115-7FD5-BD59-9DE1-35F9AA8CBAEC}"/>
              </a:ext>
            </a:extLst>
          </p:cNvPr>
          <p:cNvCxnSpPr>
            <a:stCxn id="29" idx="1"/>
            <a:endCxn id="10" idx="1"/>
          </p:cNvCxnSpPr>
          <p:nvPr/>
        </p:nvCxnSpPr>
        <p:spPr>
          <a:xfrm rot="10800000" flipH="1" flipV="1">
            <a:off x="987958" y="4569575"/>
            <a:ext cx="3140404" cy="1652260"/>
          </a:xfrm>
          <a:prstGeom prst="bentConnector3">
            <a:avLst>
              <a:gd name="adj1" fmla="val -950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2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Score**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startGame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localPlayers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remotePlayers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localFirst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16846-D8FF-4EB4-0678-92F53ED29197}"/>
              </a:ext>
            </a:extLst>
          </p:cNvPr>
          <p:cNvSpPr/>
          <p:nvPr/>
        </p:nvSpPr>
        <p:spPr>
          <a:xfrm>
            <a:off x="3569562" y="1211878"/>
            <a:ext cx="229870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플레이어 수 만큼 점수 변수 할당</a:t>
            </a:r>
            <a:endParaRPr lang="ko-KR" altLang="en-US" sz="11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FB7F98-0E35-54B5-69EE-1B5EEEC141F9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4718912" y="747767"/>
            <a:ext cx="0" cy="464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순서도: 종속 처리 19">
            <a:extLst>
              <a:ext uri="{FF2B5EF4-FFF2-40B4-BE49-F238E27FC236}">
                <a16:creationId xmlns:a16="http://schemas.microsoft.com/office/drawing/2014/main" id="{5FD563F5-211B-88DF-90F3-174A95673E3A}"/>
              </a:ext>
            </a:extLst>
          </p:cNvPr>
          <p:cNvSpPr/>
          <p:nvPr/>
        </p:nvSpPr>
        <p:spPr>
          <a:xfrm>
            <a:off x="2023337" y="2101439"/>
            <a:ext cx="5391150" cy="4381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initGame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localPlayers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remotePlayers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localFirst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setLevel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gameLevel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F39D8B-6B40-FA12-ED6E-124EDC2E532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4718912" y="1650028"/>
            <a:ext cx="0" cy="451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5195CF-0B65-619B-33AD-0CEA485009FF}"/>
              </a:ext>
            </a:extLst>
          </p:cNvPr>
          <p:cNvSpPr txBox="1"/>
          <p:nvPr/>
        </p:nvSpPr>
        <p:spPr>
          <a:xfrm>
            <a:off x="2235200" y="1765300"/>
            <a:ext cx="1708149" cy="26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게임 세팅</a:t>
            </a:r>
          </a:p>
        </p:txBody>
      </p:sp>
      <p:sp>
        <p:nvSpPr>
          <p:cNvPr id="24" name="순서도: 종속 처리 23">
            <a:extLst>
              <a:ext uri="{FF2B5EF4-FFF2-40B4-BE49-F238E27FC236}">
                <a16:creationId xmlns:a16="http://schemas.microsoft.com/office/drawing/2014/main" id="{98D8BB3F-59C9-00C4-2663-D30760A78954}"/>
              </a:ext>
            </a:extLst>
          </p:cNvPr>
          <p:cNvSpPr/>
          <p:nvPr/>
        </p:nvSpPr>
        <p:spPr>
          <a:xfrm>
            <a:off x="3448481" y="2863850"/>
            <a:ext cx="2540862" cy="3746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status = gameLoop();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1A5F27-F6C8-BCE8-AD11-6CF9EC8EDE84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4718912" y="2539589"/>
            <a:ext cx="0" cy="324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786969-37BF-D1B5-57C3-749FE129C2AC}"/>
              </a:ext>
            </a:extLst>
          </p:cNvPr>
          <p:cNvSpPr txBox="1"/>
          <p:nvPr/>
        </p:nvSpPr>
        <p:spPr>
          <a:xfrm>
            <a:off x="3459185" y="2610310"/>
            <a:ext cx="945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+mn-ea"/>
              </a:rPr>
              <a:t>게임 루프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241992-9497-A226-5B6D-199FF50BE9B3}"/>
              </a:ext>
            </a:extLst>
          </p:cNvPr>
          <p:cNvSpPr/>
          <p:nvPr/>
        </p:nvSpPr>
        <p:spPr>
          <a:xfrm>
            <a:off x="3110774" y="3758164"/>
            <a:ext cx="3216276" cy="61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스테이지 클리어 후 점수 저장 및 사용한 게임 삭제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166560-5CEB-828D-5E62-769FFDCB372D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>
            <a:off x="4718912" y="3238500"/>
            <a:ext cx="0" cy="519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AEABFF-C36A-B113-33FC-C67428102304}"/>
              </a:ext>
            </a:extLst>
          </p:cNvPr>
          <p:cNvSpPr/>
          <p:nvPr/>
        </p:nvSpPr>
        <p:spPr>
          <a:xfrm>
            <a:off x="3966006" y="4613992"/>
            <a:ext cx="1505812" cy="33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레벨 업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058FD16-7C34-FE79-D929-B6C70E5EC43C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>
            <a:off x="4718912" y="4374114"/>
            <a:ext cx="0" cy="239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805668F8-9103-716C-1628-81A77806BF95}"/>
              </a:ext>
            </a:extLst>
          </p:cNvPr>
          <p:cNvSpPr/>
          <p:nvPr/>
        </p:nvSpPr>
        <p:spPr>
          <a:xfrm>
            <a:off x="3632415" y="5122231"/>
            <a:ext cx="2172993" cy="330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플레이어 사망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25BA820-83FB-318F-F2C8-02075F6072F3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4718912" y="4944192"/>
            <a:ext cx="0" cy="178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1492C0C-71BF-18CE-3ADB-B02A21024F7D}"/>
              </a:ext>
            </a:extLst>
          </p:cNvPr>
          <p:cNvCxnSpPr>
            <a:stCxn id="34" idx="1"/>
            <a:endCxn id="20" idx="1"/>
          </p:cNvCxnSpPr>
          <p:nvPr/>
        </p:nvCxnSpPr>
        <p:spPr>
          <a:xfrm rot="10800000">
            <a:off x="2023337" y="2320515"/>
            <a:ext cx="1609078" cy="2966817"/>
          </a:xfrm>
          <a:prstGeom prst="bentConnector3">
            <a:avLst>
              <a:gd name="adj1" fmla="val 1142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CDD5B8-E3CF-B166-F4F7-DFE898FDF3E1}"/>
              </a:ext>
            </a:extLst>
          </p:cNvPr>
          <p:cNvCxnSpPr>
            <a:stCxn id="34" idx="2"/>
            <a:endCxn id="10" idx="0"/>
          </p:cNvCxnSpPr>
          <p:nvPr/>
        </p:nvCxnSpPr>
        <p:spPr>
          <a:xfrm>
            <a:off x="4718912" y="5452431"/>
            <a:ext cx="0" cy="640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35DE74-C667-0F5A-0A75-087E9C060B3A}"/>
              </a:ext>
            </a:extLst>
          </p:cNvPr>
          <p:cNvSpPr txBox="1"/>
          <p:nvPr/>
        </p:nvSpPr>
        <p:spPr>
          <a:xfrm>
            <a:off x="2730500" y="4944192"/>
            <a:ext cx="839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EE3D85-68D2-B46E-E6EE-F35DF013A356}"/>
              </a:ext>
            </a:extLst>
          </p:cNvPr>
          <p:cNvSpPr txBox="1"/>
          <p:nvPr/>
        </p:nvSpPr>
        <p:spPr>
          <a:xfrm>
            <a:off x="4088697" y="5651826"/>
            <a:ext cx="839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err="1">
                <a:latin typeface="+mn-ea"/>
              </a:rPr>
              <a:t>예스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737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appendSpriteToSnake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sprite_id,int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x,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y,Direction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direcion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53504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C390EC51-0759-301C-ACA1-EB4A1DF09D2F}"/>
              </a:ext>
            </a:extLst>
          </p:cNvPr>
          <p:cNvSpPr/>
          <p:nvPr/>
        </p:nvSpPr>
        <p:spPr>
          <a:xfrm>
            <a:off x="2998062" y="1184891"/>
            <a:ext cx="3441700" cy="355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snake-&gt;sprites-&gt;head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23E4CF-C1F3-578D-2D60-1E0A13E88B74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437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0D85B9-4B3C-05B9-3158-76480F1B7C53}"/>
              </a:ext>
            </a:extLst>
          </p:cNvPr>
          <p:cNvSpPr/>
          <p:nvPr/>
        </p:nvSpPr>
        <p:spPr>
          <a:xfrm>
            <a:off x="3258412" y="1883630"/>
            <a:ext cx="2921000" cy="69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새로 생성할 </a:t>
            </a:r>
            <a:r>
              <a:rPr lang="ko-KR" altLang="en-US" sz="1100" dirty="0" err="1"/>
              <a:t>스네이크</a:t>
            </a:r>
            <a:r>
              <a:rPr lang="en-US" altLang="ko-KR" sz="1100" dirty="0"/>
              <a:t>head</a:t>
            </a:r>
            <a:r>
              <a:rPr lang="ko-KR" altLang="en-US" sz="1100" dirty="0"/>
              <a:t>에 </a:t>
            </a:r>
            <a:endParaRPr lang="en-US" altLang="ko-KR" sz="1100" dirty="0"/>
          </a:p>
          <a:p>
            <a:pPr algn="ctr"/>
            <a:r>
              <a:rPr lang="ko-KR" altLang="en-US" sz="1100" dirty="0"/>
              <a:t>기존 </a:t>
            </a:r>
            <a:r>
              <a:rPr lang="ko-KR" altLang="en-US" sz="1100" dirty="0" err="1"/>
              <a:t>스네이크</a:t>
            </a:r>
            <a:r>
              <a:rPr lang="ko-KR" altLang="en-US" sz="1100" dirty="0"/>
              <a:t> </a:t>
            </a:r>
            <a:r>
              <a:rPr lang="en-US" altLang="ko-KR" sz="1100" dirty="0"/>
              <a:t>head</a:t>
            </a:r>
            <a:r>
              <a:rPr lang="ko-KR" altLang="en-US" sz="1100" dirty="0"/>
              <a:t>의 크기</a:t>
            </a:r>
            <a:r>
              <a:rPr lang="en-US" altLang="ko-KR" sz="1100" dirty="0"/>
              <a:t>,</a:t>
            </a:r>
          </a:p>
          <a:p>
            <a:pPr algn="ctr"/>
            <a:r>
              <a:rPr lang="en-US" altLang="ko-KR" sz="1100" dirty="0" err="1"/>
              <a:t>x,y</a:t>
            </a:r>
            <a:r>
              <a:rPr lang="en-US" altLang="ko-KR" sz="1100" dirty="0"/>
              <a:t> </a:t>
            </a:r>
            <a:r>
              <a:rPr lang="ko-KR" altLang="en-US" sz="1100" dirty="0"/>
              <a:t>방향 정보 저장</a:t>
            </a:r>
            <a:endParaRPr lang="en-US" altLang="ko-KR" sz="1100" dirty="0"/>
          </a:p>
        </p:txBody>
      </p:sp>
      <p:sp>
        <p:nvSpPr>
          <p:cNvPr id="16" name="순서도: 종속 처리 15">
            <a:extLst>
              <a:ext uri="{FF2B5EF4-FFF2-40B4-BE49-F238E27FC236}">
                <a16:creationId xmlns:a16="http://schemas.microsoft.com/office/drawing/2014/main" id="{1793DACE-9196-1168-B873-213C4E315A0D}"/>
              </a:ext>
            </a:extLst>
          </p:cNvPr>
          <p:cNvSpPr/>
          <p:nvPr/>
        </p:nvSpPr>
        <p:spPr>
          <a:xfrm>
            <a:off x="2998062" y="2816223"/>
            <a:ext cx="3452376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Sprite* sprite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createSprite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B07939-47E0-9A62-0899-754BAFF38F55}"/>
              </a:ext>
            </a:extLst>
          </p:cNvPr>
          <p:cNvSpPr/>
          <p:nvPr/>
        </p:nvSpPr>
        <p:spPr>
          <a:xfrm>
            <a:off x="3128237" y="3289341"/>
            <a:ext cx="3192026" cy="630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새로운 </a:t>
            </a:r>
            <a:r>
              <a:rPr lang="ko-KR" altLang="en-US" sz="1100" dirty="0" err="1"/>
              <a:t>스네이크</a:t>
            </a:r>
            <a:r>
              <a:rPr lang="en-US" altLang="ko-KR" sz="1100" dirty="0"/>
              <a:t>head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스프라이트</a:t>
            </a:r>
            <a:r>
              <a:rPr lang="ko-KR" altLang="en-US" sz="1100" dirty="0"/>
              <a:t> 및 애니메이션 생성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9D3581-A21C-8CA7-C130-32BE341EB674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4718912" y="1540491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D7FFC4-F2AC-56CE-8924-0FFEFDCBEA69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718912" y="2575780"/>
            <a:ext cx="5338" cy="240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89F719-9AB2-A350-D471-77A08F232AB2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724250" y="3074370"/>
            <a:ext cx="0" cy="214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A4174901-F883-A276-4A27-1C2608B08C9D}"/>
              </a:ext>
            </a:extLst>
          </p:cNvPr>
          <p:cNvSpPr/>
          <p:nvPr/>
        </p:nvSpPr>
        <p:spPr>
          <a:xfrm>
            <a:off x="3375887" y="4103557"/>
            <a:ext cx="2696726" cy="3945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쉴드</a:t>
            </a:r>
            <a:r>
              <a:rPr lang="ko-KR" altLang="en-US" sz="1100" dirty="0"/>
              <a:t> 버프 활성화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28" name="순서도: 종속 처리 27">
            <a:extLst>
              <a:ext uri="{FF2B5EF4-FFF2-40B4-BE49-F238E27FC236}">
                <a16:creationId xmlns:a16="http://schemas.microsoft.com/office/drawing/2014/main" id="{58C437B9-0C4A-14C7-AA6A-A7582A18E959}"/>
              </a:ext>
            </a:extLst>
          </p:cNvPr>
          <p:cNvSpPr/>
          <p:nvPr/>
        </p:nvSpPr>
        <p:spPr>
          <a:xfrm>
            <a:off x="726762" y="4103556"/>
            <a:ext cx="2076450" cy="39450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shieldSprite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86474D-8CA5-75E5-A4D4-5859393C1D73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>
            <a:off x="4724250" y="3920336"/>
            <a:ext cx="0" cy="183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69F0183-E808-F944-B778-ED0AA7EFFB31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 flipV="1">
            <a:off x="2803212" y="4300810"/>
            <a:ext cx="5726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9C4276F-CD70-C201-1827-2EF4A15AF088}"/>
              </a:ext>
            </a:extLst>
          </p:cNvPr>
          <p:cNvCxnSpPr>
            <a:stCxn id="6" idx="1"/>
            <a:endCxn id="16" idx="1"/>
          </p:cNvCxnSpPr>
          <p:nvPr/>
        </p:nvCxnSpPr>
        <p:spPr>
          <a:xfrm rot="10800000" flipV="1">
            <a:off x="2998062" y="1362691"/>
            <a:ext cx="12700" cy="1582606"/>
          </a:xfrm>
          <a:prstGeom prst="bentConnector3">
            <a:avLst>
              <a:gd name="adj1" fmla="val 7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6757F5C-BF90-3E7A-F53A-974A17181BAA}"/>
              </a:ext>
            </a:extLst>
          </p:cNvPr>
          <p:cNvCxnSpPr>
            <a:stCxn id="27" idx="2"/>
            <a:endCxn id="10" idx="0"/>
          </p:cNvCxnSpPr>
          <p:nvPr/>
        </p:nvCxnSpPr>
        <p:spPr>
          <a:xfrm>
            <a:off x="4724250" y="4498064"/>
            <a:ext cx="19804" cy="1594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4C93FF7-59AD-90CB-4811-47CB5D6DCDC9}"/>
              </a:ext>
            </a:extLst>
          </p:cNvPr>
          <p:cNvCxnSpPr>
            <a:cxnSpLocks/>
            <a:stCxn id="28" idx="2"/>
            <a:endCxn id="10" idx="1"/>
          </p:cNvCxnSpPr>
          <p:nvPr/>
        </p:nvCxnSpPr>
        <p:spPr>
          <a:xfrm rot="16200000" flipH="1">
            <a:off x="2097359" y="4165690"/>
            <a:ext cx="1723772" cy="23885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C8F10C-DD25-8A44-B55A-393C1BBDAA64}"/>
              </a:ext>
            </a:extLst>
          </p:cNvPr>
          <p:cNvSpPr txBox="1"/>
          <p:nvPr/>
        </p:nvSpPr>
        <p:spPr>
          <a:xfrm>
            <a:off x="2876550" y="4057650"/>
            <a:ext cx="499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DE1096-86A6-0261-91AD-8C1F848CAAC8}"/>
              </a:ext>
            </a:extLst>
          </p:cNvPr>
          <p:cNvSpPr txBox="1"/>
          <p:nvPr/>
        </p:nvSpPr>
        <p:spPr>
          <a:xfrm>
            <a:off x="4281515" y="4884038"/>
            <a:ext cx="499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E538D1-776C-9AE1-ACE3-11DAD68F6110}"/>
              </a:ext>
            </a:extLst>
          </p:cNvPr>
          <p:cNvSpPr txBox="1"/>
          <p:nvPr/>
        </p:nvSpPr>
        <p:spPr>
          <a:xfrm>
            <a:off x="4327614" y="1555572"/>
            <a:ext cx="499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3584D5-A557-3041-833B-3D272D7FB72A}"/>
              </a:ext>
            </a:extLst>
          </p:cNvPr>
          <p:cNvSpPr txBox="1"/>
          <p:nvPr/>
        </p:nvSpPr>
        <p:spPr>
          <a:xfrm>
            <a:off x="2278494" y="2560126"/>
            <a:ext cx="499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286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initPlayer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04174BF1-8875-9091-3ECF-CC936E160693}"/>
              </a:ext>
            </a:extLst>
          </p:cNvPr>
          <p:cNvSpPr/>
          <p:nvPr/>
        </p:nvSpPr>
        <p:spPr>
          <a:xfrm>
            <a:off x="3386568" y="1587500"/>
            <a:ext cx="2664687" cy="9398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appendSpriteToSnake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…)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9079B3-5961-1DA7-A5C3-96C84E63336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83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7F6F91-0820-48B3-7436-E52E88E176A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2527300"/>
            <a:ext cx="0" cy="356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71A30C-A52E-3AEF-B055-D1B755A702DE}"/>
              </a:ext>
            </a:extLst>
          </p:cNvPr>
          <p:cNvSpPr txBox="1"/>
          <p:nvPr/>
        </p:nvSpPr>
        <p:spPr>
          <a:xfrm>
            <a:off x="2628900" y="1289050"/>
            <a:ext cx="1930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플레이어 </a:t>
            </a:r>
            <a:r>
              <a:rPr lang="ko-KR" altLang="en-US" sz="1100" dirty="0" err="1">
                <a:latin typeface="+mn-ea"/>
              </a:rPr>
              <a:t>스네이크</a:t>
            </a:r>
            <a:r>
              <a:rPr lang="ko-KR" altLang="en-US" sz="1100" dirty="0">
                <a:latin typeface="+mn-ea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196087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generateHeroItem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x, int y)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91E205-00F0-48A4-B501-7C01E855B06C}"/>
              </a:ext>
            </a:extLst>
          </p:cNvPr>
          <p:cNvSpPr/>
          <p:nvPr/>
        </p:nvSpPr>
        <p:spPr>
          <a:xfrm>
            <a:off x="3725137" y="1392853"/>
            <a:ext cx="198755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heroId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68585086-91C7-DD72-7DD6-CED8ADC86EFB}"/>
              </a:ext>
            </a:extLst>
          </p:cNvPr>
          <p:cNvSpPr/>
          <p:nvPr/>
        </p:nvSpPr>
        <p:spPr>
          <a:xfrm>
            <a:off x="2280512" y="2367569"/>
            <a:ext cx="4876800" cy="32005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copyAnimation(commonSprites[heroId].ani, ani);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F87F9919-51DA-44D1-6128-7380C0BCDF7E}"/>
              </a:ext>
            </a:extLst>
          </p:cNvPr>
          <p:cNvSpPr/>
          <p:nvPr/>
        </p:nvSpPr>
        <p:spPr>
          <a:xfrm>
            <a:off x="1963012" y="3104114"/>
            <a:ext cx="5511800" cy="4572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pushAnimationToRender(RENDER_LIST_SPRITE_ID, ani);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5A9EAB7-9943-90F3-00DF-DD578D4B2826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645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380EA1-4891-B88F-9007-C4F379289BA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716703"/>
            <a:ext cx="0" cy="650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7C99E6-1ECF-4879-61E0-63377AAF4AC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718912" y="2687628"/>
            <a:ext cx="0" cy="41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675195-F9C2-2743-B01A-C4C992CD45D4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4718912" y="3561314"/>
            <a:ext cx="0" cy="2531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792FC8-111A-67BA-F051-EBA5CAAB9309}"/>
              </a:ext>
            </a:extLst>
          </p:cNvPr>
          <p:cNvSpPr txBox="1"/>
          <p:nvPr/>
        </p:nvSpPr>
        <p:spPr>
          <a:xfrm>
            <a:off x="3549650" y="977900"/>
            <a:ext cx="1167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랜덤 히어로 아이템 생성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8CA69E-CB14-13E1-315B-9983A16E3BBD}"/>
              </a:ext>
            </a:extLst>
          </p:cNvPr>
          <p:cNvSpPr txBox="1"/>
          <p:nvPr/>
        </p:nvSpPr>
        <p:spPr>
          <a:xfrm>
            <a:off x="2151749" y="2793337"/>
            <a:ext cx="2559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아이템 정보 </a:t>
            </a:r>
            <a:r>
              <a:rPr lang="ko-KR" altLang="en-US" sz="1100">
                <a:latin typeface="+mn-ea"/>
              </a:rPr>
              <a:t>복사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1675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generateItem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x, int y, ItemType type)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39DDE830-F935-C3A3-9AFA-39D4EABD02FA}"/>
              </a:ext>
            </a:extLst>
          </p:cNvPr>
          <p:cNvSpPr/>
          <p:nvPr/>
        </p:nvSpPr>
        <p:spPr>
          <a:xfrm>
            <a:off x="2086837" y="3327400"/>
            <a:ext cx="5264150" cy="3111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Animation* ani = </a:t>
            </a:r>
            <a:r>
              <a:rPr lang="en-US" altLang="ko-KR" sz="12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sz="12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0FB274E7-E56D-A152-A029-F42F5390013C}"/>
              </a:ext>
            </a:extLst>
          </p:cNvPr>
          <p:cNvSpPr/>
          <p:nvPr/>
        </p:nvSpPr>
        <p:spPr>
          <a:xfrm>
            <a:off x="2959962" y="1188152"/>
            <a:ext cx="3517900" cy="46666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type==</a:t>
            </a:r>
            <a:r>
              <a:rPr lang="ko-KR" altLang="en-US" sz="1100" dirty="0"/>
              <a:t>아이템</a:t>
            </a:r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888C89-88C6-FB78-844F-4978F6B1FFB2}"/>
              </a:ext>
            </a:extLst>
          </p:cNvPr>
          <p:cNvSpPr/>
          <p:nvPr/>
        </p:nvSpPr>
        <p:spPr>
          <a:xfrm>
            <a:off x="3962734" y="2023082"/>
            <a:ext cx="1512355" cy="758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해당 아이템 정보 가져오기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C643B47-EEE7-9881-13B9-A9C2C74C49F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718912" y="747767"/>
            <a:ext cx="0" cy="44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3BCADD-5E1B-BEEE-8CF6-261E523DC37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718912" y="1654813"/>
            <a:ext cx="0" cy="36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DEB3E3-70F8-BA3F-8809-2D472B9B11D9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718912" y="2781300"/>
            <a:ext cx="0" cy="54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82B3E2-142C-66CE-9D48-2DE6BBF96F2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3638550"/>
            <a:ext cx="0" cy="245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96ACF1-E919-4E90-7B4A-C81C7B2F690D}"/>
              </a:ext>
            </a:extLst>
          </p:cNvPr>
          <p:cNvSpPr txBox="1"/>
          <p:nvPr/>
        </p:nvSpPr>
        <p:spPr>
          <a:xfrm>
            <a:off x="2463801" y="3040390"/>
            <a:ext cx="1352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+mn-ea"/>
              </a:rPr>
              <a:t>해당 아이템 생성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9497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takeHpMedcine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snake, int delta, bool extra)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04AE11C-8457-7EB9-1B87-499DF9324A8B}"/>
              </a:ext>
            </a:extLst>
          </p:cNvPr>
          <p:cNvSpPr/>
          <p:nvPr/>
        </p:nvSpPr>
        <p:spPr>
          <a:xfrm>
            <a:off x="2745632" y="1778000"/>
            <a:ext cx="3946559" cy="736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플레이어 </a:t>
            </a:r>
            <a:r>
              <a:rPr lang="ko-KR" altLang="en-US" sz="1100" dirty="0" err="1"/>
              <a:t>스네이크</a:t>
            </a:r>
            <a:r>
              <a:rPr lang="ko-KR" altLang="en-US" sz="1100" dirty="0"/>
              <a:t> </a:t>
            </a:r>
            <a:r>
              <a:rPr lang="en-US" altLang="ko-KR" sz="1100" dirty="0"/>
              <a:t>hp == full?</a:t>
            </a:r>
          </a:p>
          <a:p>
            <a:pPr algn="ctr"/>
            <a:r>
              <a:rPr lang="en-US" altLang="ko-KR" sz="1100" dirty="0"/>
              <a:t>||</a:t>
            </a:r>
          </a:p>
          <a:p>
            <a:pPr algn="ctr"/>
            <a:r>
              <a:rPr lang="en-US" altLang="ko-KR" sz="1100" dirty="0"/>
              <a:t>!extra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72457F67-49CD-E94F-0F47-E5DD9E7D3CBF}"/>
              </a:ext>
            </a:extLst>
          </p:cNvPr>
          <p:cNvSpPr/>
          <p:nvPr/>
        </p:nvSpPr>
        <p:spPr>
          <a:xfrm>
            <a:off x="4086655" y="1068333"/>
            <a:ext cx="1264512" cy="425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25E32E-B61C-2ABD-AAC1-DD29214A4DB3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4718911" y="747767"/>
            <a:ext cx="1" cy="320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8C6155-B8CF-BA24-A84E-5D40C1F9ACB6}"/>
              </a:ext>
            </a:extLst>
          </p:cNvPr>
          <p:cNvCxnSpPr>
            <a:stCxn id="18" idx="2"/>
            <a:endCxn id="6" idx="0"/>
          </p:cNvCxnSpPr>
          <p:nvPr/>
        </p:nvCxnSpPr>
        <p:spPr>
          <a:xfrm>
            <a:off x="4718911" y="1493783"/>
            <a:ext cx="1" cy="284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3CF93BC5-0FE1-5AA6-F4E8-1E21424945F6}"/>
              </a:ext>
            </a:extLst>
          </p:cNvPr>
          <p:cNvSpPr/>
          <p:nvPr/>
        </p:nvSpPr>
        <p:spPr>
          <a:xfrm>
            <a:off x="3804512" y="2786116"/>
            <a:ext cx="1828800" cy="5603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!extra</a:t>
            </a:r>
            <a:endParaRPr lang="ko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35B3736-4359-9637-0AA7-CC84A98FB30F}"/>
              </a:ext>
            </a:extLst>
          </p:cNvPr>
          <p:cNvCxnSpPr>
            <a:stCxn id="6" idx="2"/>
            <a:endCxn id="24" idx="0"/>
          </p:cNvCxnSpPr>
          <p:nvPr/>
        </p:nvCxnSpPr>
        <p:spPr>
          <a:xfrm>
            <a:off x="4718912" y="2514600"/>
            <a:ext cx="0" cy="27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D967A1C-A2E5-743A-E042-0C8114425A6B}"/>
              </a:ext>
            </a:extLst>
          </p:cNvPr>
          <p:cNvCxnSpPr>
            <a:cxnSpLocks/>
            <a:stCxn id="6" idx="1"/>
            <a:endCxn id="49" idx="1"/>
          </p:cNvCxnSpPr>
          <p:nvPr/>
        </p:nvCxnSpPr>
        <p:spPr>
          <a:xfrm rot="10800000">
            <a:off x="757266" y="1281058"/>
            <a:ext cx="1988367" cy="865242"/>
          </a:xfrm>
          <a:prstGeom prst="bentConnector3">
            <a:avLst>
              <a:gd name="adj1" fmla="val 1114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45B119-934B-0948-3595-49979FB37F6C}"/>
              </a:ext>
            </a:extLst>
          </p:cNvPr>
          <p:cNvSpPr/>
          <p:nvPr/>
        </p:nvSpPr>
        <p:spPr>
          <a:xfrm>
            <a:off x="1987550" y="2857739"/>
            <a:ext cx="1181100" cy="41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회복량</a:t>
            </a:r>
            <a:r>
              <a:rPr lang="ko-KR" altLang="en-US" sz="1100" dirty="0"/>
              <a:t> 제한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CFA74E-28A1-4687-F221-925C344A5E65}"/>
              </a:ext>
            </a:extLst>
          </p:cNvPr>
          <p:cNvSpPr/>
          <p:nvPr/>
        </p:nvSpPr>
        <p:spPr>
          <a:xfrm>
            <a:off x="4345472" y="3820083"/>
            <a:ext cx="746878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회복</a:t>
            </a:r>
            <a:endParaRPr lang="ko-KR" altLang="en-US" sz="1100" dirty="0"/>
          </a:p>
        </p:txBody>
      </p:sp>
      <p:sp>
        <p:nvSpPr>
          <p:cNvPr id="32" name="순서도: 종속 처리 31">
            <a:extLst>
              <a:ext uri="{FF2B5EF4-FFF2-40B4-BE49-F238E27FC236}">
                <a16:creationId xmlns:a16="http://schemas.microsoft.com/office/drawing/2014/main" id="{2F8868DA-3C0C-9D52-3D8C-9A7D9F331A72}"/>
              </a:ext>
            </a:extLst>
          </p:cNvPr>
          <p:cNvSpPr/>
          <p:nvPr/>
        </p:nvSpPr>
        <p:spPr>
          <a:xfrm>
            <a:off x="2453177" y="4762815"/>
            <a:ext cx="4531468" cy="49809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Animation* ani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bindAnimationToSprite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EDF4BE-5AAD-3EDD-7E6D-8E204424702A}"/>
              </a:ext>
            </a:extLst>
          </p:cNvPr>
          <p:cNvCxnSpPr>
            <a:stCxn id="24" idx="2"/>
            <a:endCxn id="31" idx="0"/>
          </p:cNvCxnSpPr>
          <p:nvPr/>
        </p:nvCxnSpPr>
        <p:spPr>
          <a:xfrm flipH="1">
            <a:off x="4718911" y="3346449"/>
            <a:ext cx="1" cy="47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1E22277-D431-00E2-60B6-4E5B4945DFF5}"/>
              </a:ext>
            </a:extLst>
          </p:cNvPr>
          <p:cNvCxnSpPr>
            <a:stCxn id="24" idx="1"/>
            <a:endCxn id="30" idx="3"/>
          </p:cNvCxnSpPr>
          <p:nvPr/>
        </p:nvCxnSpPr>
        <p:spPr>
          <a:xfrm flipH="1" flipV="1">
            <a:off x="3168650" y="3065670"/>
            <a:ext cx="635862" cy="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2E2493-5512-475E-5BCD-A69374F196BE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4718911" y="4334433"/>
            <a:ext cx="0" cy="428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28ACAF0-4DC4-D176-47C5-AB67EF0FACFC}"/>
              </a:ext>
            </a:extLst>
          </p:cNvPr>
          <p:cNvCxnSpPr>
            <a:stCxn id="30" idx="1"/>
            <a:endCxn id="32" idx="1"/>
          </p:cNvCxnSpPr>
          <p:nvPr/>
        </p:nvCxnSpPr>
        <p:spPr>
          <a:xfrm rot="10800000" flipH="1" flipV="1">
            <a:off x="1987549" y="3065670"/>
            <a:ext cx="465627" cy="1946194"/>
          </a:xfrm>
          <a:prstGeom prst="bentConnector3">
            <a:avLst>
              <a:gd name="adj1" fmla="val -490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F5211D-288F-688D-EEAD-755F3C48B82D}"/>
              </a:ext>
            </a:extLst>
          </p:cNvPr>
          <p:cNvSpPr txBox="1"/>
          <p:nvPr/>
        </p:nvSpPr>
        <p:spPr>
          <a:xfrm>
            <a:off x="2641492" y="4445526"/>
            <a:ext cx="1661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회복 애니메이션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6AD9EDC-5A68-FCE0-5446-C140597CB045}"/>
              </a:ext>
            </a:extLst>
          </p:cNvPr>
          <p:cNvCxnSpPr>
            <a:cxnSpLocks/>
            <a:stCxn id="32" idx="2"/>
            <a:endCxn id="49" idx="1"/>
          </p:cNvCxnSpPr>
          <p:nvPr/>
        </p:nvCxnSpPr>
        <p:spPr>
          <a:xfrm rot="5400000" flipH="1">
            <a:off x="748161" y="1290162"/>
            <a:ext cx="3979854" cy="3961646"/>
          </a:xfrm>
          <a:prstGeom prst="bentConnector4">
            <a:avLst>
              <a:gd name="adj1" fmla="val -5744"/>
              <a:gd name="adj2" fmla="val 1057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AC1D7F-E604-2BA5-24D4-B51DBF863D75}"/>
              </a:ext>
            </a:extLst>
          </p:cNvPr>
          <p:cNvSpPr/>
          <p:nvPr/>
        </p:nvSpPr>
        <p:spPr>
          <a:xfrm>
            <a:off x="757265" y="1094554"/>
            <a:ext cx="1181100" cy="373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p=p-&gt;</a:t>
            </a:r>
            <a:r>
              <a:rPr lang="en-US" altLang="ko-KR" sz="1100" dirty="0" err="1"/>
              <a:t>nxt</a:t>
            </a:r>
            <a:endParaRPr lang="ko-KR" altLang="en-US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2A8DBD-E444-A094-D395-AA4B91A5526A}"/>
              </a:ext>
            </a:extLst>
          </p:cNvPr>
          <p:cNvCxnSpPr>
            <a:stCxn id="49" idx="3"/>
            <a:endCxn id="18" idx="1"/>
          </p:cNvCxnSpPr>
          <p:nvPr/>
        </p:nvCxnSpPr>
        <p:spPr>
          <a:xfrm>
            <a:off x="1938365" y="1281058"/>
            <a:ext cx="2148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A2E0667-F25B-4C87-B76E-823C36BD9E66}"/>
              </a:ext>
            </a:extLst>
          </p:cNvPr>
          <p:cNvCxnSpPr>
            <a:stCxn id="18" idx="3"/>
            <a:endCxn id="10" idx="3"/>
          </p:cNvCxnSpPr>
          <p:nvPr/>
        </p:nvCxnSpPr>
        <p:spPr>
          <a:xfrm flipH="1">
            <a:off x="5309462" y="1281058"/>
            <a:ext cx="41705" cy="4940777"/>
          </a:xfrm>
          <a:prstGeom prst="bentConnector3">
            <a:avLst>
              <a:gd name="adj1" fmla="val -58620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A006A9B-827D-7333-5592-736CFD7DCB2A}"/>
              </a:ext>
            </a:extLst>
          </p:cNvPr>
          <p:cNvSpPr txBox="1"/>
          <p:nvPr/>
        </p:nvSpPr>
        <p:spPr>
          <a:xfrm>
            <a:off x="1803400" y="1879600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6D1FC9-460C-2231-88AE-6ADF5CB770F3}"/>
              </a:ext>
            </a:extLst>
          </p:cNvPr>
          <p:cNvSpPr txBox="1"/>
          <p:nvPr/>
        </p:nvSpPr>
        <p:spPr>
          <a:xfrm>
            <a:off x="4819631" y="2513171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4045EF-8887-DFA5-D44F-857F7D0BFDED}"/>
              </a:ext>
            </a:extLst>
          </p:cNvPr>
          <p:cNvSpPr txBox="1"/>
          <p:nvPr/>
        </p:nvSpPr>
        <p:spPr>
          <a:xfrm>
            <a:off x="4122874" y="3439309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86F5F2-5980-86B5-9D97-7247ED6113E5}"/>
              </a:ext>
            </a:extLst>
          </p:cNvPr>
          <p:cNvSpPr txBox="1"/>
          <p:nvPr/>
        </p:nvSpPr>
        <p:spPr>
          <a:xfrm>
            <a:off x="3254806" y="2757628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00D4C6-FE5C-EBA0-4331-33F4F900B3FD}"/>
              </a:ext>
            </a:extLst>
          </p:cNvPr>
          <p:cNvSpPr txBox="1"/>
          <p:nvPr/>
        </p:nvSpPr>
        <p:spPr>
          <a:xfrm>
            <a:off x="4149981" y="1460711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1E51D1-1B04-E5EB-A8C3-23AA8A120904}"/>
              </a:ext>
            </a:extLst>
          </p:cNvPr>
          <p:cNvSpPr txBox="1"/>
          <p:nvPr/>
        </p:nvSpPr>
        <p:spPr>
          <a:xfrm>
            <a:off x="5747377" y="902588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7494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takeWeapon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snake, Item*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weaponItem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74609B0-F6EF-62A8-9903-A7AF168A105E}"/>
              </a:ext>
            </a:extLst>
          </p:cNvPr>
          <p:cNvSpPr/>
          <p:nvPr/>
        </p:nvSpPr>
        <p:spPr>
          <a:xfrm>
            <a:off x="4324351" y="1387910"/>
            <a:ext cx="796063" cy="4191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540C2C97-06F4-E133-0E01-F7FEDBDCA57B}"/>
              </a:ext>
            </a:extLst>
          </p:cNvPr>
          <p:cNvSpPr/>
          <p:nvPr/>
        </p:nvSpPr>
        <p:spPr>
          <a:xfrm>
            <a:off x="3290457" y="2111976"/>
            <a:ext cx="2863850" cy="5967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해당 히어로에게 사용 가능한 무기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9C24DF7A-02C4-D30D-AFED-CE267A7175AA}"/>
              </a:ext>
            </a:extLst>
          </p:cNvPr>
          <p:cNvSpPr/>
          <p:nvPr/>
        </p:nvSpPr>
        <p:spPr>
          <a:xfrm>
            <a:off x="2451100" y="3495034"/>
            <a:ext cx="4540250" cy="620451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Animation* ani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bindAnimationToSprite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91F5EC-61B9-DF81-CA43-956699300FCA}"/>
              </a:ext>
            </a:extLst>
          </p:cNvPr>
          <p:cNvCxnSpPr>
            <a:cxnSpLocks/>
            <a:stCxn id="9" idx="2"/>
            <a:endCxn id="69" idx="0"/>
          </p:cNvCxnSpPr>
          <p:nvPr/>
        </p:nvCxnSpPr>
        <p:spPr>
          <a:xfrm>
            <a:off x="4718912" y="747767"/>
            <a:ext cx="3471" cy="157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0664ED-DFAC-074C-BAA3-1D1EA33A765C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4722382" y="1807010"/>
            <a:ext cx="1" cy="304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52D5AC-C6D0-95FC-DF43-877220EAD7F6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4722382" y="2708747"/>
            <a:ext cx="0" cy="164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7CF4FC-7F10-CD76-9787-85AD65F1C410}"/>
              </a:ext>
            </a:extLst>
          </p:cNvPr>
          <p:cNvSpPr/>
          <p:nvPr/>
        </p:nvSpPr>
        <p:spPr>
          <a:xfrm>
            <a:off x="3715907" y="2873484"/>
            <a:ext cx="2012950" cy="406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sprite-&gt;weapon = weapon;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64E158-C79B-B0DC-0D8C-4A5D90F0425B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4721225" y="3279691"/>
            <a:ext cx="1157" cy="215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5AAD62-7400-32C6-B9FF-63387473D349}"/>
              </a:ext>
            </a:extLst>
          </p:cNvPr>
          <p:cNvSpPr/>
          <p:nvPr/>
        </p:nvSpPr>
        <p:spPr>
          <a:xfrm>
            <a:off x="4128362" y="4390337"/>
            <a:ext cx="1181100" cy="463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taken = true;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break;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1B5DCC9-969E-E5D7-4B96-94869C37D0A6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flipH="1">
            <a:off x="4718912" y="4115485"/>
            <a:ext cx="2313" cy="274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BA7A11-8831-FEC2-DC13-A14121BDA9EB}"/>
              </a:ext>
            </a:extLst>
          </p:cNvPr>
          <p:cNvSpPr/>
          <p:nvPr/>
        </p:nvSpPr>
        <p:spPr>
          <a:xfrm>
            <a:off x="4130675" y="5283200"/>
            <a:ext cx="1183413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taken;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99E4F67-17F2-EFFE-CA71-892285E8616F}"/>
              </a:ext>
            </a:extLst>
          </p:cNvPr>
          <p:cNvCxnSpPr>
            <a:cxnSpLocks/>
            <a:stCxn id="11" idx="1"/>
            <a:endCxn id="33" idx="1"/>
          </p:cNvCxnSpPr>
          <p:nvPr/>
        </p:nvCxnSpPr>
        <p:spPr>
          <a:xfrm rot="10800000">
            <a:off x="1128249" y="1597460"/>
            <a:ext cx="2162209" cy="812902"/>
          </a:xfrm>
          <a:prstGeom prst="bentConnector3">
            <a:avLst>
              <a:gd name="adj1" fmla="val 110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0CB7ED-0CE2-7068-3997-5D0E70993E24}"/>
              </a:ext>
            </a:extLst>
          </p:cNvPr>
          <p:cNvSpPr/>
          <p:nvPr/>
        </p:nvSpPr>
        <p:spPr>
          <a:xfrm>
            <a:off x="1128248" y="1483031"/>
            <a:ext cx="1271724" cy="22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 = p-&gt;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D3E154-9A33-3CCF-2A61-1E4519A12859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2399972" y="1597460"/>
            <a:ext cx="1924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30E896B-F035-F9EC-614F-2AA66B0B0A4F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4718912" y="4853887"/>
            <a:ext cx="3470" cy="42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F9F7E7C-0C91-6812-7D3A-6C3D7A1BD443}"/>
              </a:ext>
            </a:extLst>
          </p:cNvPr>
          <p:cNvCxnSpPr>
            <a:stCxn id="29" idx="2"/>
            <a:endCxn id="10" idx="0"/>
          </p:cNvCxnSpPr>
          <p:nvPr/>
        </p:nvCxnSpPr>
        <p:spPr>
          <a:xfrm flipH="1">
            <a:off x="4718912" y="5541347"/>
            <a:ext cx="3470" cy="55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B5CF279-8A06-946A-44B0-751506B421AA}"/>
              </a:ext>
            </a:extLst>
          </p:cNvPr>
          <p:cNvCxnSpPr>
            <a:stCxn id="6" idx="3"/>
            <a:endCxn id="29" idx="3"/>
          </p:cNvCxnSpPr>
          <p:nvPr/>
        </p:nvCxnSpPr>
        <p:spPr>
          <a:xfrm>
            <a:off x="5120414" y="1597460"/>
            <a:ext cx="193674" cy="3814814"/>
          </a:xfrm>
          <a:prstGeom prst="bentConnector3">
            <a:avLst>
              <a:gd name="adj1" fmla="val 121475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96EBC6B-96A9-D5D4-CAF9-68738F8E4B0F}"/>
              </a:ext>
            </a:extLst>
          </p:cNvPr>
          <p:cNvSpPr/>
          <p:nvPr/>
        </p:nvSpPr>
        <p:spPr>
          <a:xfrm>
            <a:off x="3911318" y="905273"/>
            <a:ext cx="1622129" cy="257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bool taken = false;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2990E21-94C3-9144-9A8B-706DDC498E46}"/>
              </a:ext>
            </a:extLst>
          </p:cNvPr>
          <p:cNvCxnSpPr>
            <a:stCxn id="69" idx="2"/>
            <a:endCxn id="6" idx="0"/>
          </p:cNvCxnSpPr>
          <p:nvPr/>
        </p:nvCxnSpPr>
        <p:spPr>
          <a:xfrm>
            <a:off x="4722383" y="1162818"/>
            <a:ext cx="0" cy="22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6873DF-1570-7522-DED2-D16294554029}"/>
              </a:ext>
            </a:extLst>
          </p:cNvPr>
          <p:cNvSpPr txBox="1"/>
          <p:nvPr/>
        </p:nvSpPr>
        <p:spPr>
          <a:xfrm>
            <a:off x="4239487" y="1850366"/>
            <a:ext cx="796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EF66B-39C4-B5C9-B0EC-26EF4B925294}"/>
              </a:ext>
            </a:extLst>
          </p:cNvPr>
          <p:cNvSpPr txBox="1"/>
          <p:nvPr/>
        </p:nvSpPr>
        <p:spPr>
          <a:xfrm>
            <a:off x="5292761" y="1335654"/>
            <a:ext cx="796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D7E5B2-069C-8C45-FA4C-A2F1A0E64394}"/>
              </a:ext>
            </a:extLst>
          </p:cNvPr>
          <p:cNvSpPr txBox="1"/>
          <p:nvPr/>
        </p:nvSpPr>
        <p:spPr>
          <a:xfrm>
            <a:off x="4075942" y="2605608"/>
            <a:ext cx="796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6A1FF-F982-F479-7E5C-E297DA74B335}"/>
              </a:ext>
            </a:extLst>
          </p:cNvPr>
          <p:cNvSpPr txBox="1"/>
          <p:nvPr/>
        </p:nvSpPr>
        <p:spPr>
          <a:xfrm>
            <a:off x="2665233" y="2122723"/>
            <a:ext cx="796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C2270F-6295-5F2F-B3E2-5BAF6922F321}"/>
              </a:ext>
            </a:extLst>
          </p:cNvPr>
          <p:cNvSpPr txBox="1"/>
          <p:nvPr/>
        </p:nvSpPr>
        <p:spPr>
          <a:xfrm>
            <a:off x="1879600" y="3175000"/>
            <a:ext cx="164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+mn-ea"/>
              </a:rPr>
              <a:t>무기 및 사운드 구현</a:t>
            </a:r>
          </a:p>
        </p:txBody>
      </p:sp>
    </p:spTree>
    <p:extLst>
      <p:ext uri="{BB962C8B-B14F-4D97-AF65-F5344CB8AC3E}">
        <p14:creationId xmlns:p14="http://schemas.microsoft.com/office/powerpoint/2010/main" val="3334464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08B701E2-40F4-EFDC-250D-7B83C90E29FE}"/>
              </a:ext>
            </a:extLst>
          </p:cNvPr>
          <p:cNvSpPr/>
          <p:nvPr/>
        </p:nvSpPr>
        <p:spPr>
          <a:xfrm>
            <a:off x="1939993" y="1027835"/>
            <a:ext cx="5557837" cy="47261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72BD3273-50CA-655D-5AE6-AE63607653A7}"/>
              </a:ext>
            </a:extLst>
          </p:cNvPr>
          <p:cNvSpPr/>
          <p:nvPr/>
        </p:nvSpPr>
        <p:spPr>
          <a:xfrm>
            <a:off x="2781813" y="1809750"/>
            <a:ext cx="3867150" cy="39442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dropItemNearSprite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sprite, ItemType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itemType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29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62054CA1-767D-E773-0867-CB6000AD8FC1}"/>
              </a:ext>
            </a:extLst>
          </p:cNvPr>
          <p:cNvSpPr/>
          <p:nvPr/>
        </p:nvSpPr>
        <p:spPr>
          <a:xfrm>
            <a:off x="3420337" y="3632477"/>
            <a:ext cx="2597150" cy="73057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벽 내부 해당 블록에 아이템 존재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678823B6-AB65-E19A-64FE-15D6F7231E53}"/>
              </a:ext>
            </a:extLst>
          </p:cNvPr>
          <p:cNvSpPr/>
          <p:nvPr/>
        </p:nvSpPr>
        <p:spPr>
          <a:xfrm>
            <a:off x="3134587" y="4762114"/>
            <a:ext cx="3168650" cy="320059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generateItem(x, y, itemType);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206B8A-B84D-3B0B-9EBE-EA8711E9070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4718912" y="747767"/>
            <a:ext cx="0" cy="28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3FE470-A946-0A08-1F6D-DA0FD1D049B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718912" y="4363049"/>
            <a:ext cx="0" cy="39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A505197-C86A-FA07-3170-8592B75E9E7C}"/>
              </a:ext>
            </a:extLst>
          </p:cNvPr>
          <p:cNvSpPr/>
          <p:nvPr/>
        </p:nvSpPr>
        <p:spPr>
          <a:xfrm>
            <a:off x="4337912" y="5433905"/>
            <a:ext cx="762000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998119-BB3A-45CA-B05D-9F767AD81EFF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4718912" y="5082173"/>
            <a:ext cx="0" cy="351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F1C767-7BD3-B1A7-44F4-7FDD2042A45F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>
            <a:off x="4718912" y="5753964"/>
            <a:ext cx="0" cy="338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5C7F2A66-EB38-FC0F-EA0A-C9198F3D3955}"/>
              </a:ext>
            </a:extLst>
          </p:cNvPr>
          <p:cNvSpPr/>
          <p:nvPr/>
        </p:nvSpPr>
        <p:spPr>
          <a:xfrm>
            <a:off x="1939993" y="1027835"/>
            <a:ext cx="5557837" cy="2800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dx = -1; dx &lt;= 1; dx++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10B4C4D-5D93-C5E2-053C-521127B49622}"/>
              </a:ext>
            </a:extLst>
          </p:cNvPr>
          <p:cNvSpPr/>
          <p:nvPr/>
        </p:nvSpPr>
        <p:spPr>
          <a:xfrm>
            <a:off x="2783575" y="1809750"/>
            <a:ext cx="3868912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dy = -1; dy &lt;= 1; dy++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97E22F11-647A-9CBF-B52E-D6E14D7F77EB}"/>
              </a:ext>
            </a:extLst>
          </p:cNvPr>
          <p:cNvSpPr/>
          <p:nvPr/>
        </p:nvSpPr>
        <p:spPr>
          <a:xfrm>
            <a:off x="3256824" y="2527284"/>
            <a:ext cx="2924175" cy="3857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x = sprite-&gt;x / UNIT + dx, y = sprite-&gt;y / UNIT + dy;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76C90CA-12BD-CF91-A213-70AD4AAF0B4C}"/>
              </a:ext>
            </a:extLst>
          </p:cNvPr>
          <p:cNvCxnSpPr>
            <a:cxnSpLocks/>
            <a:stCxn id="48" idx="2"/>
            <a:endCxn id="12" idx="0"/>
          </p:cNvCxnSpPr>
          <p:nvPr/>
        </p:nvCxnSpPr>
        <p:spPr>
          <a:xfrm>
            <a:off x="4718912" y="2913046"/>
            <a:ext cx="0" cy="71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5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initSnake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snake, int step, int team,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A844B9B7-6B39-CF19-E6A5-3E43C5C0A974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13D63-5D51-2364-EB62-D358FE85135D}"/>
              </a:ext>
            </a:extLst>
          </p:cNvPr>
          <p:cNvSpPr/>
          <p:nvPr/>
        </p:nvSpPr>
        <p:spPr>
          <a:xfrm>
            <a:off x="2690086" y="1090906"/>
            <a:ext cx="4057650" cy="952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snake-&gt;moveStep = step;</a:t>
            </a:r>
          </a:p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snake-&gt;team = team;</a:t>
            </a:r>
          </a:p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snake-&gt;num = 0;</a:t>
            </a:r>
          </a:p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memset(snake-&gt;buffs, 0, sizeof(snake-&gt;buffs));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F29DE637-27F3-D8BB-5AAF-925E30D97CCA}"/>
              </a:ext>
            </a:extLst>
          </p:cNvPr>
          <p:cNvSpPr/>
          <p:nvPr/>
        </p:nvSpPr>
        <p:spPr>
          <a:xfrm>
            <a:off x="2804377" y="2374297"/>
            <a:ext cx="3829069" cy="545861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snake-&gt;sprites = createLinkList();</a:t>
            </a:r>
          </a:p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snake-&gt;score = createScore();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93848-D94F-CE88-BAE6-D25FC21A55FA}"/>
              </a:ext>
            </a:extLst>
          </p:cNvPr>
          <p:cNvSpPr/>
          <p:nvPr/>
        </p:nvSpPr>
        <p:spPr>
          <a:xfrm>
            <a:off x="3426750" y="3284722"/>
            <a:ext cx="2584322" cy="29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snake-&gt;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B9F1BBFB-9C10-3CF9-0136-1B3370B55A5D}"/>
              </a:ext>
            </a:extLst>
          </p:cNvPr>
          <p:cNvSpPr/>
          <p:nvPr/>
        </p:nvSpPr>
        <p:spPr>
          <a:xfrm>
            <a:off x="4128361" y="392631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DA1263-E1D4-67AD-BB34-13E2E3B02987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4718911" y="747767"/>
            <a:ext cx="1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AB63D7-1076-3FAA-DA5F-1A65CDA7C30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1" y="2043406"/>
            <a:ext cx="1" cy="330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06860B-94D0-C43B-1A2F-94B4A3FE7D4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718911" y="2920158"/>
            <a:ext cx="1" cy="364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9350AE-A880-1AE1-B734-AC6408BEECBA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718911" y="3583172"/>
            <a:ext cx="0" cy="34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DB58D7-30C3-1482-903A-C2E2D2212105}"/>
              </a:ext>
            </a:extLst>
          </p:cNvPr>
          <p:cNvSpPr txBox="1"/>
          <p:nvPr/>
        </p:nvSpPr>
        <p:spPr>
          <a:xfrm>
            <a:off x="2886607" y="824185"/>
            <a:ext cx="1365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err="1">
                <a:latin typeface="+mn-ea"/>
              </a:rPr>
              <a:t>스네이크</a:t>
            </a:r>
            <a:r>
              <a:rPr lang="ko-KR" altLang="en-US" sz="1100" dirty="0">
                <a:latin typeface="+mn-ea"/>
              </a:rPr>
              <a:t> 세팅</a:t>
            </a:r>
          </a:p>
        </p:txBody>
      </p:sp>
    </p:spTree>
    <p:extLst>
      <p:ext uri="{BB962C8B-B14F-4D97-AF65-F5344CB8AC3E}">
        <p14:creationId xmlns:p14="http://schemas.microsoft.com/office/powerpoint/2010/main" val="1994332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generateHeroItemAllMap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08D638E-311F-1879-C783-26BB774582B7}"/>
              </a:ext>
            </a:extLst>
          </p:cNvPr>
          <p:cNvSpPr/>
          <p:nvPr/>
        </p:nvSpPr>
        <p:spPr>
          <a:xfrm>
            <a:off x="1962044" y="1062996"/>
            <a:ext cx="5510212" cy="35623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6112BBA7-B4E0-C324-DAFD-FBA3CE24F16D}"/>
              </a:ext>
            </a:extLst>
          </p:cNvPr>
          <p:cNvSpPr/>
          <p:nvPr/>
        </p:nvSpPr>
        <p:spPr>
          <a:xfrm>
            <a:off x="1963806" y="1062996"/>
            <a:ext cx="5510212" cy="5895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[x][y] || map[x][y].bp != BLOCK_FLOOR ||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[x][y].type != ITEM_NONE ||!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[x - 1][y] + 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[x + 1][y] + 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[x][y + 1] +!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[x][y - 1] &gt;=1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6B85EEE5-A905-0ED2-DD07-2D0BAF7DB6A4}"/>
              </a:ext>
            </a:extLst>
          </p:cNvPr>
          <p:cNvSpPr/>
          <p:nvPr/>
        </p:nvSpPr>
        <p:spPr>
          <a:xfrm>
            <a:off x="3428274" y="5405141"/>
            <a:ext cx="2581275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generateHeroItem(x, y);</a:t>
            </a:r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9FA6F3D3-0FDA-EB63-30F6-65CF87CB4697}"/>
              </a:ext>
            </a:extLst>
          </p:cNvPr>
          <p:cNvSpPr/>
          <p:nvPr/>
        </p:nvSpPr>
        <p:spPr>
          <a:xfrm>
            <a:off x="3387792" y="2844171"/>
            <a:ext cx="2662237" cy="36671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x = randInt(1, n - 2), y = randInt(1, m - 2);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E141B1-FC86-4787-DAAB-A89305CB33D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718912" y="747767"/>
            <a:ext cx="0" cy="315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B5BE3-8BB7-CDB8-2231-283E347F032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17150" y="4625346"/>
            <a:ext cx="1762" cy="779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013923-B2E5-4657-DAD1-D1FC407D923D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4718912" y="5663288"/>
            <a:ext cx="0" cy="42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03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clearItemMap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63A60E6D-F966-A471-94BC-E0F36B37A8F0}"/>
              </a:ext>
            </a:extLst>
          </p:cNvPr>
          <p:cNvSpPr/>
          <p:nvPr/>
        </p:nvSpPr>
        <p:spPr>
          <a:xfrm>
            <a:off x="2044768" y="1266825"/>
            <a:ext cx="5348287" cy="33480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42CC72F1-569D-876A-1F6C-FA00B3022A87}"/>
              </a:ext>
            </a:extLst>
          </p:cNvPr>
          <p:cNvSpPr/>
          <p:nvPr/>
        </p:nvSpPr>
        <p:spPr>
          <a:xfrm>
            <a:off x="2044768" y="1266825"/>
            <a:ext cx="5348287" cy="2762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n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i = 0; i &lt; n; i++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442355A1-FC55-D429-89FF-BB49C9F23560}"/>
              </a:ext>
            </a:extLst>
          </p:cNvPr>
          <p:cNvSpPr/>
          <p:nvPr/>
        </p:nvSpPr>
        <p:spPr>
          <a:xfrm>
            <a:off x="2314575" y="1981200"/>
            <a:ext cx="4781550" cy="26336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835AE967-5ACB-5189-DEA6-206BA46E2D30}"/>
              </a:ext>
            </a:extLst>
          </p:cNvPr>
          <p:cNvSpPr/>
          <p:nvPr/>
        </p:nvSpPr>
        <p:spPr>
          <a:xfrm>
            <a:off x="2312813" y="1981200"/>
            <a:ext cx="4783312" cy="2444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j = 0; j &lt; m;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j++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97114AF-2C9D-4CD7-0DDA-F313C393C48B}"/>
              </a:ext>
            </a:extLst>
          </p:cNvPr>
          <p:cNvSpPr/>
          <p:nvPr/>
        </p:nvSpPr>
        <p:spPr>
          <a:xfrm>
            <a:off x="3482539" y="3435285"/>
            <a:ext cx="2528887" cy="3223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itemMap[i][j].type = ITEM_NONE;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D201AD-93AD-ADC1-E135-66DF2ED8D8F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718912" y="747767"/>
            <a:ext cx="0" cy="519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86B927-A7D3-2D94-654F-6217412DC406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4705350" y="4614863"/>
            <a:ext cx="13562" cy="1477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52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initItemMap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hCount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fCount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6DFEC-F089-5A92-1D3B-03B8CF44A123}"/>
              </a:ext>
            </a:extLst>
          </p:cNvPr>
          <p:cNvSpPr/>
          <p:nvPr/>
        </p:nvSpPr>
        <p:spPr>
          <a:xfrm>
            <a:off x="1670912" y="1071563"/>
            <a:ext cx="6096000" cy="1388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5736A5-9EB8-71A7-A400-A985ADE6FBA9}"/>
              </a:ext>
            </a:extLst>
          </p:cNvPr>
          <p:cNvSpPr/>
          <p:nvPr/>
        </p:nvSpPr>
        <p:spPr>
          <a:xfrm>
            <a:off x="1670912" y="1071563"/>
            <a:ext cx="6096000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--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1077E13D-659D-775D-DF61-DFB597F78A56}"/>
              </a:ext>
            </a:extLst>
          </p:cNvPr>
          <p:cNvSpPr/>
          <p:nvPr/>
        </p:nvSpPr>
        <p:spPr>
          <a:xfrm>
            <a:off x="3371124" y="1806241"/>
            <a:ext cx="2695575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generateHeroItemAllMap();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7569B5-88C4-75CA-3785-7B5ABB9BD84F}"/>
              </a:ext>
            </a:extLst>
          </p:cNvPr>
          <p:cNvSpPr/>
          <p:nvPr/>
        </p:nvSpPr>
        <p:spPr>
          <a:xfrm>
            <a:off x="4142648" y="2271274"/>
            <a:ext cx="1152525" cy="18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herosCount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28729E6-0A24-8D1A-ECEA-60E7D3261B3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4718911" y="2064388"/>
            <a:ext cx="1" cy="206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2F9094-3D13-2719-A59A-EC565733766C}"/>
              </a:ext>
            </a:extLst>
          </p:cNvPr>
          <p:cNvSpPr/>
          <p:nvPr/>
        </p:nvSpPr>
        <p:spPr>
          <a:xfrm>
            <a:off x="1670912" y="2925431"/>
            <a:ext cx="6096000" cy="270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A414F2-C087-193F-F8E5-D5CB47002D77}"/>
              </a:ext>
            </a:extLst>
          </p:cNvPr>
          <p:cNvSpPr/>
          <p:nvPr/>
        </p:nvSpPr>
        <p:spPr>
          <a:xfrm>
            <a:off x="1670912" y="2924175"/>
            <a:ext cx="6096000" cy="18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fCount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--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97DC4C-9112-973B-F416-A32522956757}"/>
              </a:ext>
            </a:extLst>
          </p:cNvPr>
          <p:cNvSpPr/>
          <p:nvPr/>
        </p:nvSpPr>
        <p:spPr>
          <a:xfrm>
            <a:off x="1881187" y="3267076"/>
            <a:ext cx="5619751" cy="100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A93435-06A3-5750-75DC-D7EA0E650A59}"/>
              </a:ext>
            </a:extLst>
          </p:cNvPr>
          <p:cNvSpPr/>
          <p:nvPr/>
        </p:nvSpPr>
        <p:spPr>
          <a:xfrm>
            <a:off x="1879425" y="3910013"/>
            <a:ext cx="5619751" cy="366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[x][y] || map[x][y].bp != BLOCK_FLOOR ||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[x][y].type != ITEM_NONE</a:t>
            </a:r>
          </a:p>
        </p:txBody>
      </p:sp>
      <p:sp>
        <p:nvSpPr>
          <p:cNvPr id="24" name="순서도: 종속 처리 23">
            <a:extLst>
              <a:ext uri="{FF2B5EF4-FFF2-40B4-BE49-F238E27FC236}">
                <a16:creationId xmlns:a16="http://schemas.microsoft.com/office/drawing/2014/main" id="{13EF8C2E-FBC0-C7F4-4B24-9E15CFEBB5FB}"/>
              </a:ext>
            </a:extLst>
          </p:cNvPr>
          <p:cNvSpPr/>
          <p:nvPr/>
        </p:nvSpPr>
        <p:spPr>
          <a:xfrm>
            <a:off x="2729531" y="4525325"/>
            <a:ext cx="3919538" cy="18907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generateItem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(x, y, ITEM_HP_MEDCINE);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B30282-B428-C3CD-9220-73B4A5284B0F}"/>
              </a:ext>
            </a:extLst>
          </p:cNvPr>
          <p:cNvSpPr/>
          <p:nvPr/>
        </p:nvSpPr>
        <p:spPr>
          <a:xfrm>
            <a:off x="4029694" y="4947021"/>
            <a:ext cx="1319213" cy="209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flasksCount++;</a:t>
            </a:r>
          </a:p>
        </p:txBody>
      </p:sp>
      <p:sp>
        <p:nvSpPr>
          <p:cNvPr id="26" name="순서도: 종속 처리 25">
            <a:extLst>
              <a:ext uri="{FF2B5EF4-FFF2-40B4-BE49-F238E27FC236}">
                <a16:creationId xmlns:a16="http://schemas.microsoft.com/office/drawing/2014/main" id="{2BBCF59D-DE39-51B0-E53F-22E5B429995B}"/>
              </a:ext>
            </a:extLst>
          </p:cNvPr>
          <p:cNvSpPr/>
          <p:nvPr/>
        </p:nvSpPr>
        <p:spPr>
          <a:xfrm>
            <a:off x="2219326" y="3429000"/>
            <a:ext cx="4826752" cy="31598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x = randInt(0, n - 1), y = randInt(0, m - 1);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CACB3CA-5631-FCA8-E8D9-921B00E04792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>
            <a:off x="4718911" y="2460114"/>
            <a:ext cx="1" cy="464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15B868-1F88-CFFC-A478-F36EBD2F3241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689300" y="4276725"/>
            <a:ext cx="1" cy="24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DDB1D9-CD56-34C3-8874-552E5538A90D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4689300" y="4714403"/>
            <a:ext cx="1" cy="232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2F0A4D-A3AD-96E2-807C-F6A07B81159D}"/>
              </a:ext>
            </a:extLst>
          </p:cNvPr>
          <p:cNvCxnSpPr>
            <a:stCxn id="20" idx="2"/>
            <a:endCxn id="10" idx="0"/>
          </p:cNvCxnSpPr>
          <p:nvPr/>
        </p:nvCxnSpPr>
        <p:spPr>
          <a:xfrm>
            <a:off x="4718912" y="5630531"/>
            <a:ext cx="0" cy="46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76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generateEnemy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x, int y,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minLen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maxLen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minId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maxId,int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step)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4456902E-DC7C-C2DE-7C51-12B8FF102504}"/>
              </a:ext>
            </a:extLst>
          </p:cNvPr>
          <p:cNvSpPr/>
          <p:nvPr/>
        </p:nvSpPr>
        <p:spPr>
          <a:xfrm>
            <a:off x="2170974" y="881063"/>
            <a:ext cx="5095875" cy="18573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createSnake(step, GAME_MONSTERS_TEAM, COMPUTER);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A13C44A6-10C9-EAB4-864F-6973FB88EE2A}"/>
              </a:ext>
            </a:extLst>
          </p:cNvPr>
          <p:cNvSpPr/>
          <p:nvPr/>
        </p:nvSpPr>
        <p:spPr>
          <a:xfrm>
            <a:off x="3002030" y="1234645"/>
            <a:ext cx="3433762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bool vertical = randInt(0, 1);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C398EF-B0B1-55A0-E7F5-9BFBDE24DD71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33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C370F1-CE79-DC65-C3D4-063B7F03C13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4718911" y="1066801"/>
            <a:ext cx="1" cy="167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D0469022-5145-7AFE-23AD-7774FF00C82B}"/>
              </a:ext>
            </a:extLst>
          </p:cNvPr>
          <p:cNvSpPr/>
          <p:nvPr/>
        </p:nvSpPr>
        <p:spPr>
          <a:xfrm>
            <a:off x="3911668" y="1728788"/>
            <a:ext cx="1614488" cy="4191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vertical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8E35FD-8ADF-BF13-6ACE-4D8D5B9FB25C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4718911" y="1492792"/>
            <a:ext cx="1" cy="235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DF2533-53F0-D105-9E4B-6255B414C1AF}"/>
              </a:ext>
            </a:extLst>
          </p:cNvPr>
          <p:cNvSpPr/>
          <p:nvPr/>
        </p:nvSpPr>
        <p:spPr>
          <a:xfrm>
            <a:off x="1720918" y="2322894"/>
            <a:ext cx="5995987" cy="639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b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altLang="ko-KR" sz="11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FD7D3A-E75D-E11D-CE84-D4314DAE9BDB}"/>
              </a:ext>
            </a:extLst>
          </p:cNvPr>
          <p:cNvSpPr/>
          <p:nvPr/>
        </p:nvSpPr>
        <p:spPr>
          <a:xfrm>
            <a:off x="1720918" y="2322893"/>
            <a:ext cx="5995987" cy="377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ko-KR" altLang="en-US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좌표 </a:t>
            </a:r>
            <a:r>
              <a:rPr lang="ko-KR" altLang="en-US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몹</a:t>
            </a:r>
            <a:r>
              <a:rPr lang="ko-KR" altLang="en-US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생성 가능한 블록 확인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92B8F4-F34C-10A6-1C4B-AB2F0DF15722}"/>
              </a:ext>
            </a:extLst>
          </p:cNvPr>
          <p:cNvSpPr/>
          <p:nvPr/>
        </p:nvSpPr>
        <p:spPr>
          <a:xfrm>
            <a:off x="1720918" y="3271838"/>
            <a:ext cx="5995987" cy="62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2005D4-04FB-15FE-B546-C37041E87A6D}"/>
              </a:ext>
            </a:extLst>
          </p:cNvPr>
          <p:cNvSpPr/>
          <p:nvPr/>
        </p:nvSpPr>
        <p:spPr>
          <a:xfrm>
            <a:off x="1720918" y="3271839"/>
            <a:ext cx="5994225" cy="376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좌표 </a:t>
            </a:r>
            <a:r>
              <a:rPr lang="ko-KR" altLang="en-US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몹</a:t>
            </a:r>
            <a:r>
              <a:rPr lang="ko-KR" altLang="en-US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생성 가능 블록 확인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0D80D0D-34AF-51E1-C040-9C50608AECF5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4718912" y="2147888"/>
            <a:ext cx="0" cy="175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DC619D2-BAFD-0B65-25F3-03661B7ADC2E}"/>
              </a:ext>
            </a:extLst>
          </p:cNvPr>
          <p:cNvCxnSpPr>
            <a:cxnSpLocks/>
            <a:stCxn id="20" idx="3"/>
            <a:endCxn id="26" idx="0"/>
          </p:cNvCxnSpPr>
          <p:nvPr/>
        </p:nvCxnSpPr>
        <p:spPr>
          <a:xfrm flipH="1">
            <a:off x="4718031" y="1938338"/>
            <a:ext cx="808125" cy="1333501"/>
          </a:xfrm>
          <a:prstGeom prst="bentConnector4">
            <a:avLst>
              <a:gd name="adj1" fmla="val -312344"/>
              <a:gd name="adj2" fmla="val 853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C5646F-E214-0789-11EF-6FA458959056}"/>
              </a:ext>
            </a:extLst>
          </p:cNvPr>
          <p:cNvSpPr/>
          <p:nvPr/>
        </p:nvSpPr>
        <p:spPr>
          <a:xfrm>
            <a:off x="1717394" y="4062729"/>
            <a:ext cx="5995987" cy="1457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30A472-C452-80D5-02BC-DF24C9D900C1}"/>
              </a:ext>
            </a:extLst>
          </p:cNvPr>
          <p:cNvSpPr/>
          <p:nvPr/>
        </p:nvSpPr>
        <p:spPr>
          <a:xfrm>
            <a:off x="1719156" y="4057966"/>
            <a:ext cx="5994225" cy="19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n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i = 0; i &lt; len; i++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0FE4E24-C238-8C7E-5F91-E3902BBE89F3}"/>
              </a:ext>
            </a:extLst>
          </p:cNvPr>
          <p:cNvSpPr/>
          <p:nvPr/>
        </p:nvSpPr>
        <p:spPr>
          <a:xfrm>
            <a:off x="3129737" y="4531060"/>
            <a:ext cx="3176587" cy="710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몹</a:t>
            </a:r>
            <a:r>
              <a:rPr lang="ko-KR" altLang="en-US" sz="1100" dirty="0"/>
              <a:t> 생성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545F96-51B3-4561-9C83-6810D9D0C3C9}"/>
              </a:ext>
            </a:extLst>
          </p:cNvPr>
          <p:cNvSpPr/>
          <p:nvPr/>
        </p:nvSpPr>
        <p:spPr>
          <a:xfrm>
            <a:off x="4172462" y="5689616"/>
            <a:ext cx="1085850" cy="182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len;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555089F-00F4-DCD1-B6FF-D00022E5A61A}"/>
              </a:ext>
            </a:extLst>
          </p:cNvPr>
          <p:cNvCxnSpPr>
            <a:stCxn id="34" idx="2"/>
            <a:endCxn id="51" idx="0"/>
          </p:cNvCxnSpPr>
          <p:nvPr/>
        </p:nvCxnSpPr>
        <p:spPr>
          <a:xfrm flipH="1">
            <a:off x="4715387" y="5519738"/>
            <a:ext cx="1" cy="169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DC542EB-21BD-F587-9986-2E757C8D1DE2}"/>
              </a:ext>
            </a:extLst>
          </p:cNvPr>
          <p:cNvCxnSpPr>
            <a:stCxn id="51" idx="2"/>
            <a:endCxn id="10" idx="0"/>
          </p:cNvCxnSpPr>
          <p:nvPr/>
        </p:nvCxnSpPr>
        <p:spPr>
          <a:xfrm>
            <a:off x="4715387" y="5872198"/>
            <a:ext cx="3525" cy="220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39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Point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getAvaliablePos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546331-E07B-CC56-D714-EA8BB5311CDB}"/>
              </a:ext>
            </a:extLst>
          </p:cNvPr>
          <p:cNvSpPr/>
          <p:nvPr/>
        </p:nvSpPr>
        <p:spPr>
          <a:xfrm>
            <a:off x="1909656" y="1095375"/>
            <a:ext cx="5614988" cy="253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EEE49-2AAC-9523-C2C2-0797ABD9FD81}"/>
              </a:ext>
            </a:extLst>
          </p:cNvPr>
          <p:cNvSpPr/>
          <p:nvPr/>
        </p:nvSpPr>
        <p:spPr>
          <a:xfrm>
            <a:off x="1911418" y="1095375"/>
            <a:ext cx="5614988" cy="385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x,y</a:t>
            </a:r>
            <a:r>
              <a:rPr lang="en-US" altLang="ko-KR" sz="1100" dirty="0"/>
              <a:t> </a:t>
            </a:r>
            <a:r>
              <a:rPr lang="ko-KR" altLang="en-US" sz="1100" dirty="0"/>
              <a:t>좌표가 </a:t>
            </a:r>
            <a:r>
              <a:rPr lang="ko-KR" altLang="en-US" sz="1100" dirty="0" err="1"/>
              <a:t>몹</a:t>
            </a:r>
            <a:r>
              <a:rPr lang="en-US" altLang="ko-KR" sz="1100" dirty="0"/>
              <a:t>,</a:t>
            </a:r>
            <a:r>
              <a:rPr lang="ko-KR" altLang="en-US" sz="1100" dirty="0"/>
              <a:t>아이템 생성 가능한 블록인지 확인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7680EA71-EEFF-DA49-470D-303D4A9A8AB7}"/>
              </a:ext>
            </a:extLst>
          </p:cNvPr>
          <p:cNvSpPr/>
          <p:nvPr/>
        </p:nvSpPr>
        <p:spPr>
          <a:xfrm>
            <a:off x="2273987" y="1985963"/>
            <a:ext cx="4886325" cy="38576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x = randInt(0, n - 1), y = randInt(0, m - 1);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A13BBE-817B-DF8A-99B4-7A109D4A6938}"/>
              </a:ext>
            </a:extLst>
          </p:cNvPr>
          <p:cNvSpPr/>
          <p:nvPr/>
        </p:nvSpPr>
        <p:spPr>
          <a:xfrm>
            <a:off x="3831324" y="3910929"/>
            <a:ext cx="1771650" cy="385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(Point){x, y};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FE7FAE-2C3C-E33D-4B80-E70D6C7462EE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717149" y="3629025"/>
            <a:ext cx="1" cy="281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ABA09A-C157-C215-7900-7AB408F252FF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4717149" y="4296692"/>
            <a:ext cx="1763" cy="179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70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initEnemies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enemiesCount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FECDE9-036E-2FC8-21E5-2DA226D21DE8}"/>
              </a:ext>
            </a:extLst>
          </p:cNvPr>
          <p:cNvSpPr/>
          <p:nvPr/>
        </p:nvSpPr>
        <p:spPr>
          <a:xfrm>
            <a:off x="3205163" y="910198"/>
            <a:ext cx="3037432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memset(hasEnemy, 0, sizeof hasEnemy);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50F85A-8818-1630-2488-7046D1B522E2}"/>
              </a:ext>
            </a:extLst>
          </p:cNvPr>
          <p:cNvSpPr/>
          <p:nvPr/>
        </p:nvSpPr>
        <p:spPr>
          <a:xfrm>
            <a:off x="2597422" y="1438275"/>
            <a:ext cx="4252913" cy="1017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D8A1B4-CAB8-D4EC-3E79-4496ADE65032}"/>
              </a:ext>
            </a:extLst>
          </p:cNvPr>
          <p:cNvSpPr/>
          <p:nvPr/>
        </p:nvSpPr>
        <p:spPr>
          <a:xfrm>
            <a:off x="2597422" y="1445140"/>
            <a:ext cx="4252913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n-NO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i = -2; i &lt;= 2; i++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794695-6B5C-1955-541D-2D061AA2A305}"/>
              </a:ext>
            </a:extLst>
          </p:cNvPr>
          <p:cNvSpPr/>
          <p:nvPr/>
        </p:nvSpPr>
        <p:spPr>
          <a:xfrm>
            <a:off x="2830785" y="1806668"/>
            <a:ext cx="3786188" cy="64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C1F654-45E8-3D77-A3AC-9EBEF75A5AA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4967" cy="162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D83082-76FB-3E7B-B84D-F39B48DCBDB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23879" y="1145093"/>
            <a:ext cx="0" cy="300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C8290-2C2C-14EE-1516-3A3546AE8201}"/>
              </a:ext>
            </a:extLst>
          </p:cNvPr>
          <p:cNvSpPr/>
          <p:nvPr/>
        </p:nvSpPr>
        <p:spPr>
          <a:xfrm>
            <a:off x="2830785" y="1802328"/>
            <a:ext cx="3786188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j = -2; j &lt;= 2;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j++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F3823-5EB8-163A-C73A-9CF35523C9FC}"/>
              </a:ext>
            </a:extLst>
          </p:cNvPr>
          <p:cNvSpPr/>
          <p:nvPr/>
        </p:nvSpPr>
        <p:spPr>
          <a:xfrm>
            <a:off x="3333229" y="2193373"/>
            <a:ext cx="2781300" cy="155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hasEnemy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[n / 2 +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][m / 2 + j] = 1;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9A57EC-BE3A-8E90-2F3E-6935D80B8692}"/>
              </a:ext>
            </a:extLst>
          </p:cNvPr>
          <p:cNvSpPr/>
          <p:nvPr/>
        </p:nvSpPr>
        <p:spPr>
          <a:xfrm>
            <a:off x="2597422" y="2724150"/>
            <a:ext cx="4252913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3D7EB1-3F3D-B351-0528-15E7FCD3E139}"/>
              </a:ext>
            </a:extLst>
          </p:cNvPr>
          <p:cNvSpPr/>
          <p:nvPr/>
        </p:nvSpPr>
        <p:spPr>
          <a:xfrm>
            <a:off x="2595660" y="2724150"/>
            <a:ext cx="4254675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생성할 </a:t>
            </a:r>
            <a:r>
              <a:rPr lang="ko-KR" altLang="en-US" sz="1100" dirty="0" err="1"/>
              <a:t>몹</a:t>
            </a:r>
            <a:r>
              <a:rPr lang="ko-KR" altLang="en-US" sz="1100" dirty="0"/>
              <a:t> 수만큼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04D181-C564-6406-C984-C1C7712C569A}"/>
              </a:ext>
            </a:extLst>
          </p:cNvPr>
          <p:cNvSpPr/>
          <p:nvPr/>
        </p:nvSpPr>
        <p:spPr>
          <a:xfrm>
            <a:off x="3466579" y="3108369"/>
            <a:ext cx="2514600" cy="341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확률에 따라 랜덤 </a:t>
            </a:r>
            <a:r>
              <a:rPr lang="ko-KR" altLang="en-US" sz="1100" dirty="0" err="1"/>
              <a:t>몹</a:t>
            </a:r>
            <a:r>
              <a:rPr lang="ko-KR" altLang="en-US" sz="1100" dirty="0"/>
              <a:t> 생성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55F384-085E-B2F4-A5D7-759D8750244F}"/>
              </a:ext>
            </a:extLst>
          </p:cNvPr>
          <p:cNvSpPr/>
          <p:nvPr/>
        </p:nvSpPr>
        <p:spPr>
          <a:xfrm>
            <a:off x="2597422" y="3890963"/>
            <a:ext cx="4252913" cy="1333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2A3051-6463-580B-CB65-AC6369C25178}"/>
              </a:ext>
            </a:extLst>
          </p:cNvPr>
          <p:cNvSpPr/>
          <p:nvPr/>
        </p:nvSpPr>
        <p:spPr>
          <a:xfrm>
            <a:off x="2595660" y="3890963"/>
            <a:ext cx="4254675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보스 </a:t>
            </a:r>
            <a:r>
              <a:rPr lang="ko-KR" altLang="en-US" sz="1100" dirty="0" err="1"/>
              <a:t>몹</a:t>
            </a:r>
            <a:r>
              <a:rPr lang="ko-KR" altLang="en-US" sz="1100" dirty="0"/>
              <a:t> 세팅 수까지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70A99A-41FC-0254-B0DA-D281980994AA}"/>
              </a:ext>
            </a:extLst>
          </p:cNvPr>
          <p:cNvSpPr/>
          <p:nvPr/>
        </p:nvSpPr>
        <p:spPr>
          <a:xfrm>
            <a:off x="3557588" y="4343400"/>
            <a:ext cx="2453838" cy="581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스폰</a:t>
            </a:r>
            <a:r>
              <a:rPr lang="ko-KR" altLang="en-US" sz="1100" dirty="0"/>
              <a:t> 가능 블록 </a:t>
            </a:r>
            <a:r>
              <a:rPr lang="ko-KR" altLang="en-US" sz="1100" dirty="0" err="1"/>
              <a:t>할당받아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스폰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EB0E2E-F571-4870-A9C2-FD7A82B13C35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4722998" y="2455708"/>
            <a:ext cx="881" cy="26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6F22EFF-7EDA-AC1F-09E6-6E15BB59DD1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flipH="1">
            <a:off x="4722998" y="3600450"/>
            <a:ext cx="881" cy="290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C6D4F5-C9A1-C3C0-F9FE-0DB7A89FA9C6}"/>
              </a:ext>
            </a:extLst>
          </p:cNvPr>
          <p:cNvCxnSpPr>
            <a:stCxn id="25" idx="2"/>
            <a:endCxn id="10" idx="0"/>
          </p:cNvCxnSpPr>
          <p:nvPr/>
        </p:nvCxnSpPr>
        <p:spPr>
          <a:xfrm flipH="1">
            <a:off x="4718912" y="5224463"/>
            <a:ext cx="4967" cy="868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99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nb-NO" altLang="ko-KR" sz="1200" b="0" dirty="0">
                <a:effectLst/>
                <a:latin typeface="Consolas" panose="020B0609020204030204" pitchFamily="49" charset="0"/>
              </a:rPr>
              <a:t>void freezeSnake(Snake* snake, int duration)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6607CD58-9FFE-B900-E112-CFC98C7FFF24}"/>
              </a:ext>
            </a:extLst>
          </p:cNvPr>
          <p:cNvSpPr/>
          <p:nvPr/>
        </p:nvSpPr>
        <p:spPr>
          <a:xfrm>
            <a:off x="2563881" y="1081382"/>
            <a:ext cx="4310062" cy="41433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</a:t>
            </a:r>
            <a:r>
              <a:rPr lang="ko-KR" altLang="en-US" sz="1100" dirty="0"/>
              <a:t>가 이미 </a:t>
            </a:r>
            <a:r>
              <a:rPr lang="ko-KR" altLang="en-US" sz="1100" dirty="0" err="1"/>
              <a:t>얼어있음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6A1BEAC1-776C-EBC2-786D-3FB8691045C7}"/>
              </a:ext>
            </a:extLst>
          </p:cNvPr>
          <p:cNvSpPr/>
          <p:nvPr/>
        </p:nvSpPr>
        <p:spPr>
          <a:xfrm>
            <a:off x="2686878" y="1746784"/>
            <a:ext cx="4064068" cy="3524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 </a:t>
            </a:r>
            <a:r>
              <a:rPr lang="ko-KR" altLang="en-US" sz="1100" dirty="0"/>
              <a:t>보호막이 </a:t>
            </a:r>
            <a:r>
              <a:rPr lang="ko-KR" altLang="en-US" sz="1100" dirty="0" err="1"/>
              <a:t>켜져있음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B23F99-92A7-95B7-6124-436112BDD372}"/>
              </a:ext>
            </a:extLst>
          </p:cNvPr>
          <p:cNvSpPr/>
          <p:nvPr/>
        </p:nvSpPr>
        <p:spPr>
          <a:xfrm>
            <a:off x="1347815" y="1167107"/>
            <a:ext cx="714375" cy="242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7FEDD9-D0C9-D599-4BF1-CED20DC7D50C}"/>
              </a:ext>
            </a:extLst>
          </p:cNvPr>
          <p:cNvSpPr/>
          <p:nvPr/>
        </p:nvSpPr>
        <p:spPr>
          <a:xfrm>
            <a:off x="6962169" y="1746783"/>
            <a:ext cx="2029958" cy="352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snake-&gt;buffs[BUFF_FROZEN] += duration;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42CE43-2285-4489-E3D1-0807645241D1}"/>
              </a:ext>
            </a:extLst>
          </p:cNvPr>
          <p:cNvCxnSpPr>
            <a:stCxn id="6" idx="1"/>
            <a:endCxn id="12" idx="3"/>
          </p:cNvCxnSpPr>
          <p:nvPr/>
        </p:nvCxnSpPr>
        <p:spPr>
          <a:xfrm flipH="1">
            <a:off x="2062190" y="1288551"/>
            <a:ext cx="5016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D410FD-17F3-E372-69A0-C7CBEC05E52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333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B48AA2D-D44F-007A-7CB4-7851A9437DF0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495719"/>
            <a:ext cx="0" cy="25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EBDC5C-EE58-D880-5C97-BA1A63E6A286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6750946" y="1922996"/>
            <a:ext cx="2112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7165AC-8A7F-C52C-5E67-41AD986E24DB}"/>
              </a:ext>
            </a:extLst>
          </p:cNvPr>
          <p:cNvSpPr/>
          <p:nvPr/>
        </p:nvSpPr>
        <p:spPr>
          <a:xfrm>
            <a:off x="2681389" y="3701010"/>
            <a:ext cx="4064068" cy="2001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86B1FCC4-91E6-81C6-11DD-AD38988504AA}"/>
              </a:ext>
            </a:extLst>
          </p:cNvPr>
          <p:cNvSpPr/>
          <p:nvPr/>
        </p:nvSpPr>
        <p:spPr>
          <a:xfrm>
            <a:off x="2666274" y="2383326"/>
            <a:ext cx="4105275" cy="4061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ko-KR" altLang="en-US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보호막 </a:t>
            </a:r>
            <a:r>
              <a:rPr lang="ko-KR" altLang="en-US" sz="11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커져있음</a:t>
            </a:r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?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5F2B0-AF8A-E8C1-20AD-293FA1C3FA00}"/>
              </a:ext>
            </a:extLst>
          </p:cNvPr>
          <p:cNvSpPr/>
          <p:nvPr/>
        </p:nvSpPr>
        <p:spPr>
          <a:xfrm>
            <a:off x="2904399" y="2961252"/>
            <a:ext cx="3629025" cy="525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effect = malloc(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(Effect));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copyEffect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(&amp;effects[EFFECT_VANISH30], effect);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duration = 30;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5B3F1D-FC44-9D5F-544E-57CB68F7AF1B}"/>
              </a:ext>
            </a:extLst>
          </p:cNvPr>
          <p:cNvSpPr/>
          <p:nvPr/>
        </p:nvSpPr>
        <p:spPr>
          <a:xfrm>
            <a:off x="2681389" y="3701010"/>
            <a:ext cx="4064068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</a:t>
            </a:r>
            <a:r>
              <a:rPr lang="en-US" altLang="ko-KR" sz="1100" dirty="0"/>
              <a:t>snake </a:t>
            </a:r>
            <a:r>
              <a:rPr lang="ko-KR" altLang="en-US" sz="1100" dirty="0" err="1"/>
              <a:t>스프라이트까지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5D63C5-A684-58B5-621D-5B94C5010F16}"/>
              </a:ext>
            </a:extLst>
          </p:cNvPr>
          <p:cNvSpPr/>
          <p:nvPr/>
        </p:nvSpPr>
        <p:spPr>
          <a:xfrm>
            <a:off x="4028196" y="5001956"/>
            <a:ext cx="1451483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frozen </a:t>
            </a:r>
            <a:r>
              <a:rPr lang="ko-KR" altLang="en-US" sz="1100" dirty="0"/>
              <a:t>이펙트 적용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59160D-6DB7-FF22-3D10-98F41BFCEDBB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>
            <a:off x="4718912" y="2099209"/>
            <a:ext cx="0" cy="284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D0FC5E0-1729-4ABB-DAB5-893101BE0E3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4718912" y="2789493"/>
            <a:ext cx="0" cy="17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ABC8533-C28D-200D-F2A2-5593C5A990D0}"/>
              </a:ext>
            </a:extLst>
          </p:cNvPr>
          <p:cNvCxnSpPr>
            <a:cxnSpLocks/>
            <a:stCxn id="24" idx="3"/>
            <a:endCxn id="23" idx="3"/>
          </p:cNvCxnSpPr>
          <p:nvPr/>
        </p:nvCxnSpPr>
        <p:spPr>
          <a:xfrm flipH="1">
            <a:off x="6745457" y="2586410"/>
            <a:ext cx="26092" cy="2115474"/>
          </a:xfrm>
          <a:prstGeom prst="bentConnector3">
            <a:avLst>
              <a:gd name="adj1" fmla="val -8761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BAFE2C3E-8829-DA7E-B82A-DF708D70C71C}"/>
              </a:ext>
            </a:extLst>
          </p:cNvPr>
          <p:cNvSpPr/>
          <p:nvPr/>
        </p:nvSpPr>
        <p:spPr>
          <a:xfrm>
            <a:off x="3782456" y="4116506"/>
            <a:ext cx="1942964" cy="5810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보호막 </a:t>
            </a:r>
            <a:r>
              <a:rPr lang="ko-KR" altLang="en-US" sz="1100" dirty="0" err="1"/>
              <a:t>켜져있음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FACFDA-E7E9-0C3C-FBB2-69E35E50653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753938" y="4701884"/>
            <a:ext cx="0" cy="300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35A3CE-44ED-B541-9F59-CBA0BFBD59F6}"/>
              </a:ext>
            </a:extLst>
          </p:cNvPr>
          <p:cNvSpPr/>
          <p:nvPr/>
        </p:nvSpPr>
        <p:spPr>
          <a:xfrm>
            <a:off x="2782054" y="4291525"/>
            <a:ext cx="804862" cy="238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continue;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13D19CD-AE0B-1548-5E78-8A990543CDB1}"/>
              </a:ext>
            </a:extLst>
          </p:cNvPr>
          <p:cNvCxnSpPr>
            <a:stCxn id="40" idx="1"/>
            <a:endCxn id="46" idx="3"/>
          </p:cNvCxnSpPr>
          <p:nvPr/>
        </p:nvCxnSpPr>
        <p:spPr>
          <a:xfrm flipH="1">
            <a:off x="3586916" y="4407019"/>
            <a:ext cx="195540" cy="3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79E32DD-8D7D-61CC-3AC8-1576A2400210}"/>
              </a:ext>
            </a:extLst>
          </p:cNvPr>
          <p:cNvCxnSpPr>
            <a:stCxn id="23" idx="2"/>
            <a:endCxn id="10" idx="0"/>
          </p:cNvCxnSpPr>
          <p:nvPr/>
        </p:nvCxnSpPr>
        <p:spPr>
          <a:xfrm>
            <a:off x="4713423" y="5702758"/>
            <a:ext cx="5489" cy="390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0B290E41-146B-2C13-24B5-36AC2EC36ECF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 rot="5400000">
            <a:off x="6205972" y="612149"/>
            <a:ext cx="284117" cy="32582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C86295-3C31-0525-9437-F8A5634EDF14}"/>
              </a:ext>
            </a:extLst>
          </p:cNvPr>
          <p:cNvSpPr txBox="1"/>
          <p:nvPr/>
        </p:nvSpPr>
        <p:spPr>
          <a:xfrm>
            <a:off x="2133600" y="101441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C3B28F-8353-23D1-F0EC-873921401E29}"/>
              </a:ext>
            </a:extLst>
          </p:cNvPr>
          <p:cNvSpPr txBox="1"/>
          <p:nvPr/>
        </p:nvSpPr>
        <p:spPr>
          <a:xfrm>
            <a:off x="4224775" y="1486000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AB2A31-A5AF-9D39-9067-63A30BD909FF}"/>
              </a:ext>
            </a:extLst>
          </p:cNvPr>
          <p:cNvSpPr txBox="1"/>
          <p:nvPr/>
        </p:nvSpPr>
        <p:spPr>
          <a:xfrm>
            <a:off x="6529825" y="1595246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C7AD78-C4B7-AC60-65C2-17F2FCF7DC62}"/>
              </a:ext>
            </a:extLst>
          </p:cNvPr>
          <p:cNvSpPr txBox="1"/>
          <p:nvPr/>
        </p:nvSpPr>
        <p:spPr>
          <a:xfrm>
            <a:off x="4302878" y="2119540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624E13-0559-4252-F173-366A0C5E6A15}"/>
              </a:ext>
            </a:extLst>
          </p:cNvPr>
          <p:cNvSpPr txBox="1"/>
          <p:nvPr/>
        </p:nvSpPr>
        <p:spPr>
          <a:xfrm>
            <a:off x="4302878" y="2732685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79C125-F1C3-AFC6-B1AE-38A6D584D046}"/>
              </a:ext>
            </a:extLst>
          </p:cNvPr>
          <p:cNvSpPr txBox="1"/>
          <p:nvPr/>
        </p:nvSpPr>
        <p:spPr>
          <a:xfrm>
            <a:off x="7022743" y="3304591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7A2C52-4612-6277-4857-A5AED05B3539}"/>
              </a:ext>
            </a:extLst>
          </p:cNvPr>
          <p:cNvSpPr txBox="1"/>
          <p:nvPr/>
        </p:nvSpPr>
        <p:spPr>
          <a:xfrm>
            <a:off x="4356441" y="4703348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97ABA9-738D-5BFB-744D-0AE5FFD3A660}"/>
              </a:ext>
            </a:extLst>
          </p:cNvPr>
          <p:cNvSpPr txBox="1"/>
          <p:nvPr/>
        </p:nvSpPr>
        <p:spPr>
          <a:xfrm>
            <a:off x="3576321" y="413685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034DE42-BE3B-3A4F-500C-190B7696B6A3}"/>
              </a:ext>
            </a:extLst>
          </p:cNvPr>
          <p:cNvCxnSpPr>
            <a:stCxn id="12" idx="2"/>
            <a:endCxn id="10" idx="1"/>
          </p:cNvCxnSpPr>
          <p:nvPr/>
        </p:nvCxnSpPr>
        <p:spPr>
          <a:xfrm rot="16200000" flipH="1">
            <a:off x="510762" y="2604235"/>
            <a:ext cx="4811840" cy="24233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40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slowDownSnake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snake, int duration)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91C89CF1-9784-72D7-0540-AE8695D14A91}"/>
              </a:ext>
            </a:extLst>
          </p:cNvPr>
          <p:cNvSpPr/>
          <p:nvPr/>
        </p:nvSpPr>
        <p:spPr>
          <a:xfrm>
            <a:off x="2563881" y="1081382"/>
            <a:ext cx="4310062" cy="41433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</a:t>
            </a:r>
            <a:r>
              <a:rPr lang="ko-KR" altLang="en-US" sz="1100" dirty="0"/>
              <a:t>가 슬로우 상태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E697C936-6C45-DFBA-D34A-DC98F1F59AE4}"/>
              </a:ext>
            </a:extLst>
          </p:cNvPr>
          <p:cNvSpPr/>
          <p:nvPr/>
        </p:nvSpPr>
        <p:spPr>
          <a:xfrm>
            <a:off x="2686878" y="1746784"/>
            <a:ext cx="4064068" cy="3524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 </a:t>
            </a:r>
            <a:r>
              <a:rPr lang="ko-KR" altLang="en-US" sz="1100" dirty="0"/>
              <a:t>보호막이 </a:t>
            </a:r>
            <a:r>
              <a:rPr lang="ko-KR" altLang="en-US" sz="1100" dirty="0" err="1"/>
              <a:t>켜져있음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CB1B06-3B22-04C2-06B7-0C9ED10B300D}"/>
              </a:ext>
            </a:extLst>
          </p:cNvPr>
          <p:cNvSpPr/>
          <p:nvPr/>
        </p:nvSpPr>
        <p:spPr>
          <a:xfrm>
            <a:off x="1347815" y="1167107"/>
            <a:ext cx="714375" cy="242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2319FB-5542-6D6F-A41F-5B928314D8E5}"/>
              </a:ext>
            </a:extLst>
          </p:cNvPr>
          <p:cNvSpPr/>
          <p:nvPr/>
        </p:nvSpPr>
        <p:spPr>
          <a:xfrm>
            <a:off x="6962170" y="1671015"/>
            <a:ext cx="2029958" cy="503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snake-&gt;buffs[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BUFF_SLOWDOWN</a:t>
            </a:r>
            <a:r>
              <a:rPr lang="de-DE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 += duration;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CE36E1-3350-11E0-616E-C5A889F13E12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>
            <a:off x="2062190" y="1288551"/>
            <a:ext cx="5016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396FDE-6BC2-52A9-669C-7C0A1EC4110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718912" y="1495719"/>
            <a:ext cx="0" cy="25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77590A-D8F6-1856-2287-80BCA827AA8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750946" y="1922997"/>
            <a:ext cx="211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30B56B-CFE0-1E62-5639-4EBA83E11CE3}"/>
              </a:ext>
            </a:extLst>
          </p:cNvPr>
          <p:cNvSpPr/>
          <p:nvPr/>
        </p:nvSpPr>
        <p:spPr>
          <a:xfrm>
            <a:off x="2681389" y="3701010"/>
            <a:ext cx="4064068" cy="2001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2912C388-0DB2-C8C9-9EB4-ED8B54F80EBE}"/>
              </a:ext>
            </a:extLst>
          </p:cNvPr>
          <p:cNvSpPr/>
          <p:nvPr/>
        </p:nvSpPr>
        <p:spPr>
          <a:xfrm>
            <a:off x="2666274" y="2383326"/>
            <a:ext cx="4105275" cy="4061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ko-KR" altLang="en-US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보호막 </a:t>
            </a:r>
            <a:r>
              <a:rPr lang="ko-KR" altLang="en-US" sz="11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커져있음</a:t>
            </a:r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?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5AF86B-2AD4-ED32-BEDC-D03A98371F71}"/>
              </a:ext>
            </a:extLst>
          </p:cNvPr>
          <p:cNvSpPr/>
          <p:nvPr/>
        </p:nvSpPr>
        <p:spPr>
          <a:xfrm>
            <a:off x="2904399" y="2961252"/>
            <a:ext cx="3629025" cy="525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effect = malloc(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(Effect));</a:t>
            </a:r>
          </a:p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copyEffect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(&amp;effects[EFFECT_VANISH30], effect);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duration = 30;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927CA7-C1EC-F885-D436-C72DC38DCB94}"/>
              </a:ext>
            </a:extLst>
          </p:cNvPr>
          <p:cNvSpPr/>
          <p:nvPr/>
        </p:nvSpPr>
        <p:spPr>
          <a:xfrm>
            <a:off x="2681389" y="3701010"/>
            <a:ext cx="4064068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</a:t>
            </a:r>
            <a:r>
              <a:rPr lang="en-US" altLang="ko-KR" sz="1100" dirty="0"/>
              <a:t>snake </a:t>
            </a:r>
            <a:r>
              <a:rPr lang="ko-KR" altLang="en-US" sz="1100" dirty="0" err="1"/>
              <a:t>스프라이트까지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1E8DF-F259-E10F-BB97-C57CB73FC90C}"/>
              </a:ext>
            </a:extLst>
          </p:cNvPr>
          <p:cNvSpPr/>
          <p:nvPr/>
        </p:nvSpPr>
        <p:spPr>
          <a:xfrm>
            <a:off x="4028196" y="5001956"/>
            <a:ext cx="1451483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SLOW </a:t>
            </a:r>
            <a:r>
              <a:rPr lang="ko-KR" altLang="en-US" sz="1100" dirty="0"/>
              <a:t>이펙트 적용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86EEFC-CF65-B9EA-E8AE-F4FAD8DA6C58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4718912" y="2099209"/>
            <a:ext cx="0" cy="284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9072C00-4C74-86D9-292A-02571B3745E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4718912" y="2789493"/>
            <a:ext cx="0" cy="17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59D64BC-35B8-7DFB-9A4C-D1E738491E57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H="1">
            <a:off x="6745457" y="2586410"/>
            <a:ext cx="26092" cy="2115474"/>
          </a:xfrm>
          <a:prstGeom prst="bentConnector3">
            <a:avLst>
              <a:gd name="adj1" fmla="val -8761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E77D647A-2A7C-21FA-8871-8B37AA88C0F0}"/>
              </a:ext>
            </a:extLst>
          </p:cNvPr>
          <p:cNvSpPr/>
          <p:nvPr/>
        </p:nvSpPr>
        <p:spPr>
          <a:xfrm>
            <a:off x="3782456" y="4116506"/>
            <a:ext cx="1942964" cy="5810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보호막 </a:t>
            </a:r>
            <a:r>
              <a:rPr lang="ko-KR" altLang="en-US" sz="1100" dirty="0" err="1"/>
              <a:t>켜져있음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C82A6DF-3E4B-2A1D-3C6C-6CB9D9663B2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53938" y="4701884"/>
            <a:ext cx="0" cy="300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5ADB51-955A-969D-E351-454099225805}"/>
              </a:ext>
            </a:extLst>
          </p:cNvPr>
          <p:cNvSpPr/>
          <p:nvPr/>
        </p:nvSpPr>
        <p:spPr>
          <a:xfrm>
            <a:off x="2782054" y="4291525"/>
            <a:ext cx="804862" cy="238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continue;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B344D8-CCA8-DD7A-74EA-D8BB18BC59C5}"/>
              </a:ext>
            </a:extLst>
          </p:cNvPr>
          <p:cNvCxnSpPr>
            <a:stCxn id="27" idx="1"/>
            <a:endCxn id="29" idx="3"/>
          </p:cNvCxnSpPr>
          <p:nvPr/>
        </p:nvCxnSpPr>
        <p:spPr>
          <a:xfrm flipH="1">
            <a:off x="3586916" y="4407019"/>
            <a:ext cx="195540" cy="3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B4DD343-069E-2C30-8650-0F4C153A56A4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6243857" y="650034"/>
            <a:ext cx="208348" cy="32582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2BF91F-B4E5-607D-EFD0-C1619FC53AD5}"/>
              </a:ext>
            </a:extLst>
          </p:cNvPr>
          <p:cNvSpPr txBox="1"/>
          <p:nvPr/>
        </p:nvSpPr>
        <p:spPr>
          <a:xfrm>
            <a:off x="2133600" y="101441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2330CB-801E-A787-4D09-E3437343E899}"/>
              </a:ext>
            </a:extLst>
          </p:cNvPr>
          <p:cNvSpPr txBox="1"/>
          <p:nvPr/>
        </p:nvSpPr>
        <p:spPr>
          <a:xfrm>
            <a:off x="4224775" y="1486000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9CDC94-71B4-7B0C-06EC-A5D34998116E}"/>
              </a:ext>
            </a:extLst>
          </p:cNvPr>
          <p:cNvSpPr txBox="1"/>
          <p:nvPr/>
        </p:nvSpPr>
        <p:spPr>
          <a:xfrm>
            <a:off x="6529825" y="1595246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1F63DC-BBEC-ED48-955C-4AC0E6E31D7D}"/>
              </a:ext>
            </a:extLst>
          </p:cNvPr>
          <p:cNvSpPr txBox="1"/>
          <p:nvPr/>
        </p:nvSpPr>
        <p:spPr>
          <a:xfrm>
            <a:off x="4302878" y="2119540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9C6DB-7FAC-B42E-EF10-8A90CFD54557}"/>
              </a:ext>
            </a:extLst>
          </p:cNvPr>
          <p:cNvSpPr txBox="1"/>
          <p:nvPr/>
        </p:nvSpPr>
        <p:spPr>
          <a:xfrm>
            <a:off x="4302878" y="2732685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82A062-5735-DA83-2B62-C86CDA677F7A}"/>
              </a:ext>
            </a:extLst>
          </p:cNvPr>
          <p:cNvSpPr txBox="1"/>
          <p:nvPr/>
        </p:nvSpPr>
        <p:spPr>
          <a:xfrm>
            <a:off x="7022743" y="3304591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2183AD-0599-7777-49D2-E9F531435EFF}"/>
              </a:ext>
            </a:extLst>
          </p:cNvPr>
          <p:cNvSpPr txBox="1"/>
          <p:nvPr/>
        </p:nvSpPr>
        <p:spPr>
          <a:xfrm>
            <a:off x="4356441" y="4703348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No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0E0FE6-2D92-43EC-9DB5-FAE8AB3534C7}"/>
              </a:ext>
            </a:extLst>
          </p:cNvPr>
          <p:cNvSpPr txBox="1"/>
          <p:nvPr/>
        </p:nvSpPr>
        <p:spPr>
          <a:xfrm>
            <a:off x="3576321" y="413685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Yes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BA06470-7FD5-49AB-A4BB-D2B93CED1F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718912" y="747767"/>
            <a:ext cx="0" cy="333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7B4F70C-252F-D845-E1EF-FFB0B0DCCA07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4713423" y="5702758"/>
            <a:ext cx="5489" cy="390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E79E8CB-775F-9DD9-2C6E-C62746CCAC61}"/>
              </a:ext>
            </a:extLst>
          </p:cNvPr>
          <p:cNvCxnSpPr>
            <a:stCxn id="14" idx="2"/>
            <a:endCxn id="10" idx="1"/>
          </p:cNvCxnSpPr>
          <p:nvPr/>
        </p:nvCxnSpPr>
        <p:spPr>
          <a:xfrm rot="16200000" flipH="1">
            <a:off x="510762" y="2604235"/>
            <a:ext cx="4811840" cy="24233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44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shieldSprite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sprite, int duration)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B3664B-5DFF-9691-FA0D-58C0F4FC1301}"/>
              </a:ext>
            </a:extLst>
          </p:cNvPr>
          <p:cNvSpPr/>
          <p:nvPr/>
        </p:nvSpPr>
        <p:spPr>
          <a:xfrm>
            <a:off x="2344805" y="1879109"/>
            <a:ext cx="4748213" cy="1381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HOLYSHIELD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스프라이트</a:t>
            </a:r>
            <a:r>
              <a:rPr lang="ko-KR" altLang="en-US" sz="1100" dirty="0"/>
              <a:t> 생성 적용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0D51E5-CE31-C2D2-0952-9435EE4113F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131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ADFC3B-CD5A-EFE7-8159-E228C50D745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3260234"/>
            <a:ext cx="0" cy="2832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1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sv-SE" altLang="ko-KR" sz="1200" b="0" dirty="0">
                <a:effectLst/>
                <a:latin typeface="Consolas" panose="020B0609020204030204" pitchFamily="49" charset="0"/>
              </a:rPr>
              <a:t>void attackUpSprite(Sprite* sprite, int duration)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39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785F4D-380A-C6F2-22B7-A0CB4010DD19}"/>
              </a:ext>
            </a:extLst>
          </p:cNvPr>
          <p:cNvSpPr/>
          <p:nvPr/>
        </p:nvSpPr>
        <p:spPr>
          <a:xfrm>
            <a:off x="2566262" y="1885950"/>
            <a:ext cx="4305300" cy="1747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공격 </a:t>
            </a:r>
            <a:r>
              <a:rPr lang="ko-KR" altLang="en-US" sz="1100" dirty="0" err="1"/>
              <a:t>스프라이트</a:t>
            </a:r>
            <a:r>
              <a:rPr lang="ko-KR" altLang="en-US" sz="1100" dirty="0"/>
              <a:t> 생성</a:t>
            </a:r>
            <a:r>
              <a:rPr lang="en-US" altLang="ko-KR" sz="1100" dirty="0"/>
              <a:t>,</a:t>
            </a:r>
            <a:r>
              <a:rPr lang="ko-KR" altLang="en-US" sz="1100" dirty="0"/>
              <a:t>적용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0870CE-74C1-BC08-30D4-C9E777EEB438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138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CAEC13-ECCA-ED58-4A3A-0905100597B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3633788"/>
            <a:ext cx="0" cy="2458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Snake*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createSnake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step, int team,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4448EEF6-48F0-E59F-3928-33DE9FB4A75E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466F73F1-C254-2A44-4C17-A65F34EE6B0F}"/>
              </a:ext>
            </a:extLst>
          </p:cNvPr>
          <p:cNvSpPr/>
          <p:nvPr/>
        </p:nvSpPr>
        <p:spPr>
          <a:xfrm>
            <a:off x="2572612" y="1181284"/>
            <a:ext cx="4292600" cy="3683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initSnake(self, step, team, playerType);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8BFED-1D3F-94D7-5BF9-8B20836F526C}"/>
              </a:ext>
            </a:extLst>
          </p:cNvPr>
          <p:cNvSpPr/>
          <p:nvPr/>
        </p:nvSpPr>
        <p:spPr>
          <a:xfrm>
            <a:off x="3086962" y="1790700"/>
            <a:ext cx="3263900" cy="698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스네이크</a:t>
            </a:r>
            <a:r>
              <a:rPr lang="ko-KR" altLang="en-US" sz="1100" dirty="0"/>
              <a:t> 할당</a:t>
            </a:r>
            <a:r>
              <a:rPr lang="en-US" altLang="ko-KR" sz="1100" dirty="0"/>
              <a:t>,</a:t>
            </a:r>
            <a:r>
              <a:rPr lang="ko-KR" altLang="en-US" sz="1100" dirty="0"/>
              <a:t>초기화 후</a:t>
            </a:r>
            <a:endParaRPr lang="en-US" altLang="ko-KR" sz="1100" dirty="0"/>
          </a:p>
          <a:p>
            <a:pPr algn="ctr"/>
            <a:r>
              <a:rPr lang="en-US" altLang="ko-KR" sz="1100" dirty="0"/>
              <a:t>return self</a:t>
            </a:r>
            <a:endParaRPr lang="ko-KR" altLang="en-US" sz="1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8123BE-2FB3-C5A9-C360-27802321F64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433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8068BD8-2499-B3F7-7EE2-9A8FB5C044B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718912" y="1549584"/>
            <a:ext cx="0" cy="241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320D62B0-8BD1-9759-3CB8-BDFEE2EBB926}"/>
              </a:ext>
            </a:extLst>
          </p:cNvPr>
          <p:cNvSpPr/>
          <p:nvPr/>
        </p:nvSpPr>
        <p:spPr>
          <a:xfrm>
            <a:off x="4128361" y="302915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945988-4D25-5AE7-B81F-1DBFB6C955DB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4718911" y="2489200"/>
            <a:ext cx="1" cy="539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07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sv-SE" altLang="ko-KR" sz="1200" b="0" dirty="0">
                <a:effectLst/>
                <a:latin typeface="Consolas" panose="020B0609020204030204" pitchFamily="49" charset="0"/>
              </a:rPr>
              <a:t>void attackUpSnkae(Snake* snake, int duration)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7A48A0E-8A48-5C5F-FC7B-63E5CE9F7B1A}"/>
              </a:ext>
            </a:extLst>
          </p:cNvPr>
          <p:cNvSpPr/>
          <p:nvPr/>
        </p:nvSpPr>
        <p:spPr>
          <a:xfrm>
            <a:off x="2675799" y="1017488"/>
            <a:ext cx="4086225" cy="3636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snake-&gt;buffs[BUFF_ATTACK]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76D87-108B-CEFF-A168-C8B6DAD87B3A}"/>
              </a:ext>
            </a:extLst>
          </p:cNvPr>
          <p:cNvSpPr/>
          <p:nvPr/>
        </p:nvSpPr>
        <p:spPr>
          <a:xfrm>
            <a:off x="1447801" y="1075482"/>
            <a:ext cx="661988" cy="247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B6E19E-DC3A-11C1-1564-68BC80D07265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>
            <a:off x="2109789" y="1199307"/>
            <a:ext cx="566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14894E-F6CD-5AAE-222C-09AF5B8496E8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6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D61E91-7B1D-4179-46A5-60C094C8C4D2}"/>
              </a:ext>
            </a:extLst>
          </p:cNvPr>
          <p:cNvSpPr/>
          <p:nvPr/>
        </p:nvSpPr>
        <p:spPr>
          <a:xfrm>
            <a:off x="3204436" y="1620531"/>
            <a:ext cx="3028950" cy="219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snake-&gt;buffs[BUFF_ATTACK] += duration;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E767AA-6C29-C830-70DD-265663A0D485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flipH="1">
            <a:off x="4718911" y="1381126"/>
            <a:ext cx="1" cy="239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BEA7D0-B64A-EBB3-2A0A-CC15B707DF24}"/>
              </a:ext>
            </a:extLst>
          </p:cNvPr>
          <p:cNvSpPr/>
          <p:nvPr/>
        </p:nvSpPr>
        <p:spPr>
          <a:xfrm>
            <a:off x="2451961" y="2462213"/>
            <a:ext cx="4533900" cy="264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9C33CF-7285-2D26-59F0-E3858EE26A75}"/>
              </a:ext>
            </a:extLst>
          </p:cNvPr>
          <p:cNvSpPr/>
          <p:nvPr/>
        </p:nvSpPr>
        <p:spPr>
          <a:xfrm>
            <a:off x="2451961" y="2462213"/>
            <a:ext cx="4533900" cy="30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</a:t>
            </a:r>
            <a:r>
              <a:rPr lang="en-US" altLang="ko-KR" sz="1100" dirty="0"/>
              <a:t>snake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스프라이트</a:t>
            </a:r>
            <a:r>
              <a:rPr lang="ko-KR" altLang="en-US" sz="1100" dirty="0"/>
              <a:t> 까지</a:t>
            </a:r>
          </a:p>
        </p:txBody>
      </p:sp>
      <p:sp>
        <p:nvSpPr>
          <p:cNvPr id="23" name="순서도: 종속 처리 22">
            <a:extLst>
              <a:ext uri="{FF2B5EF4-FFF2-40B4-BE49-F238E27FC236}">
                <a16:creationId xmlns:a16="http://schemas.microsoft.com/office/drawing/2014/main" id="{F1AFD3F5-A7D0-B4D6-FCEA-3C145F2F925F}"/>
              </a:ext>
            </a:extLst>
          </p:cNvPr>
          <p:cNvSpPr/>
          <p:nvPr/>
        </p:nvSpPr>
        <p:spPr>
          <a:xfrm>
            <a:off x="2744855" y="3479420"/>
            <a:ext cx="3948113" cy="27018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attackUpSprite(p-&gt;element, duration);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583B05-4B9E-0591-F1D8-42C729E65C45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4718911" y="5105400"/>
            <a:ext cx="1" cy="987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BA23A8-AA4C-7C27-29A3-17C86F6F1777}"/>
              </a:ext>
            </a:extLst>
          </p:cNvPr>
          <p:cNvSpPr txBox="1"/>
          <p:nvPr/>
        </p:nvSpPr>
        <p:spPr>
          <a:xfrm>
            <a:off x="2279644" y="95990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8A540D-D93E-67F0-7F85-C8AB3F276E55}"/>
              </a:ext>
            </a:extLst>
          </p:cNvPr>
          <p:cNvSpPr txBox="1"/>
          <p:nvPr/>
        </p:nvSpPr>
        <p:spPr>
          <a:xfrm>
            <a:off x="4128362" y="137002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1DCC26E-7EE4-90B5-68D4-DEB9420F4D83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4718911" y="1839606"/>
            <a:ext cx="0" cy="62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9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initGame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localPlayers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int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remotePlayers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localFirst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41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93AE47C1-E466-55AB-4A32-012ADF93453D}"/>
              </a:ext>
            </a:extLst>
          </p:cNvPr>
          <p:cNvSpPr/>
          <p:nvPr/>
        </p:nvSpPr>
        <p:spPr>
          <a:xfrm>
            <a:off x="3978706" y="890394"/>
            <a:ext cx="1480412" cy="25814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randomBgm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82D0D-AB5C-5D05-DDE2-746EA38232FD}"/>
              </a:ext>
            </a:extLst>
          </p:cNvPr>
          <p:cNvSpPr/>
          <p:nvPr/>
        </p:nvSpPr>
        <p:spPr>
          <a:xfrm>
            <a:off x="3180624" y="1271588"/>
            <a:ext cx="3076575" cy="339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게임 정보 초기화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8B73B9-B020-72CA-E1A6-42ED7520708E}"/>
              </a:ext>
            </a:extLst>
          </p:cNvPr>
          <p:cNvSpPr/>
          <p:nvPr/>
        </p:nvSpPr>
        <p:spPr>
          <a:xfrm>
            <a:off x="1235156" y="1881188"/>
            <a:ext cx="6967510" cy="204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0E1F6-D042-C53C-6CD1-215109AA7DBF}"/>
              </a:ext>
            </a:extLst>
          </p:cNvPr>
          <p:cNvSpPr/>
          <p:nvPr/>
        </p:nvSpPr>
        <p:spPr>
          <a:xfrm>
            <a:off x="1235156" y="1881189"/>
            <a:ext cx="6967510" cy="20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모든 플레이어까지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07E343-FD72-4A2B-87A6-D7C1F0D06F6B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4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6E7A77-EDAF-918E-151B-BCF113AB17BC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148541"/>
            <a:ext cx="0" cy="123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30DD38-EF42-96B7-CFC1-9789379AB28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4718911" y="1611227"/>
            <a:ext cx="1" cy="269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7888C3-FD68-7B94-8BEB-83178D8172C9}"/>
              </a:ext>
            </a:extLst>
          </p:cNvPr>
          <p:cNvSpPr/>
          <p:nvPr/>
        </p:nvSpPr>
        <p:spPr>
          <a:xfrm>
            <a:off x="3210355" y="2333625"/>
            <a:ext cx="3017112" cy="116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로컬 플레이와 추가 플레이어 결정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플레이어 생성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쉴드</a:t>
            </a:r>
            <a:r>
              <a:rPr lang="ko-KR" altLang="en-US" sz="1100" dirty="0"/>
              <a:t> 적용</a:t>
            </a:r>
            <a:endParaRPr lang="en-US" altLang="ko-KR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2D5E3B-C8A2-F440-4C1D-DA0915D00A68}"/>
              </a:ext>
            </a:extLst>
          </p:cNvPr>
          <p:cNvSpPr/>
          <p:nvPr/>
        </p:nvSpPr>
        <p:spPr>
          <a:xfrm>
            <a:off x="3059180" y="4329113"/>
            <a:ext cx="3319463" cy="1042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맵 정보 초기화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몹</a:t>
            </a:r>
            <a:r>
              <a:rPr lang="ko-KR" altLang="en-US" sz="1100" dirty="0"/>
              <a:t> 생성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E947BD-C69C-5768-7CE0-C5A39BD6E373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4718911" y="3929063"/>
            <a:ext cx="1" cy="400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E6B44A-D4C7-1C02-770A-3E87BAC6D030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>
            <a:off x="4718912" y="5372100"/>
            <a:ext cx="0" cy="720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44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destroyGame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status)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42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A18F47-FF1E-C7D3-79C1-73B9788E208F}"/>
              </a:ext>
            </a:extLst>
          </p:cNvPr>
          <p:cNvSpPr/>
          <p:nvPr/>
        </p:nvSpPr>
        <p:spPr>
          <a:xfrm>
            <a:off x="2154306" y="923974"/>
            <a:ext cx="5129212" cy="6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0B8F2D-95B5-0461-9561-1921288A1D41}"/>
              </a:ext>
            </a:extLst>
          </p:cNvPr>
          <p:cNvSpPr/>
          <p:nvPr/>
        </p:nvSpPr>
        <p:spPr>
          <a:xfrm>
            <a:off x="2152544" y="923974"/>
            <a:ext cx="5129212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</a:t>
            </a:r>
            <a:r>
              <a:rPr lang="ko-KR" altLang="en-US" sz="1100" dirty="0" err="1"/>
              <a:t>스프라이트</a:t>
            </a:r>
            <a:r>
              <a:rPr lang="ko-KR" altLang="en-US" sz="1100" dirty="0"/>
              <a:t> 까지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EF1369-DDAF-7A1D-F4CB-A9EF3139B973}"/>
              </a:ext>
            </a:extLst>
          </p:cNvPr>
          <p:cNvSpPr/>
          <p:nvPr/>
        </p:nvSpPr>
        <p:spPr>
          <a:xfrm>
            <a:off x="3399700" y="1226462"/>
            <a:ext cx="2644338" cy="29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스프라이트</a:t>
            </a:r>
            <a:r>
              <a:rPr lang="ko-KR" altLang="en-US" sz="1100" dirty="0"/>
              <a:t> 제거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B72357-536B-FBD6-F8CE-730BAC5AE29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717150" y="747767"/>
            <a:ext cx="1762" cy="176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75C3E-D732-0573-21C9-75EC8B168931}"/>
              </a:ext>
            </a:extLst>
          </p:cNvPr>
          <p:cNvSpPr/>
          <p:nvPr/>
        </p:nvSpPr>
        <p:spPr>
          <a:xfrm>
            <a:off x="2150782" y="1831391"/>
            <a:ext cx="5129212" cy="6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FDC16F-E579-A727-7E78-91EAB6ED1361}"/>
              </a:ext>
            </a:extLst>
          </p:cNvPr>
          <p:cNvSpPr/>
          <p:nvPr/>
        </p:nvSpPr>
        <p:spPr>
          <a:xfrm>
            <a:off x="2149020" y="1831391"/>
            <a:ext cx="5129212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애니메이션 까지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DF765E-448F-6A9B-99C7-56C36DF65E30}"/>
              </a:ext>
            </a:extLst>
          </p:cNvPr>
          <p:cNvSpPr/>
          <p:nvPr/>
        </p:nvSpPr>
        <p:spPr>
          <a:xfrm>
            <a:off x="3396176" y="2133879"/>
            <a:ext cx="2644338" cy="29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애니메이션 제거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DD98E1-A52C-9976-F004-241D77DE2180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4713626" y="1590724"/>
            <a:ext cx="5286" cy="240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86CCA4-50FF-B3CE-862B-01556F04D1D8}"/>
              </a:ext>
            </a:extLst>
          </p:cNvPr>
          <p:cNvSpPr/>
          <p:nvPr/>
        </p:nvSpPr>
        <p:spPr>
          <a:xfrm>
            <a:off x="2149020" y="2759512"/>
            <a:ext cx="5129212" cy="6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2210F7-4AE8-C087-4182-1AF34DB5F1DE}"/>
              </a:ext>
            </a:extLst>
          </p:cNvPr>
          <p:cNvSpPr/>
          <p:nvPr/>
        </p:nvSpPr>
        <p:spPr>
          <a:xfrm>
            <a:off x="2147258" y="2759512"/>
            <a:ext cx="5129212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총알 까지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F5BE7A-FB0D-B68C-322C-F48AE822EB89}"/>
              </a:ext>
            </a:extLst>
          </p:cNvPr>
          <p:cNvSpPr/>
          <p:nvPr/>
        </p:nvSpPr>
        <p:spPr>
          <a:xfrm>
            <a:off x="3394414" y="3062000"/>
            <a:ext cx="2644338" cy="29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총알 제거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71A5BF3-A231-FE08-8F23-FFFEC2A7F767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4711864" y="2498141"/>
            <a:ext cx="3524" cy="261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2187DBC0-DB05-F556-7A73-C6D415F6DC89}"/>
              </a:ext>
            </a:extLst>
          </p:cNvPr>
          <p:cNvSpPr/>
          <p:nvPr/>
        </p:nvSpPr>
        <p:spPr>
          <a:xfrm>
            <a:off x="3430132" y="3830864"/>
            <a:ext cx="2566988" cy="6021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클리어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D24503-3DF3-0D38-F88E-4EDA5D97615D}"/>
              </a:ext>
            </a:extLst>
          </p:cNvPr>
          <p:cNvCxnSpPr>
            <a:stCxn id="20" idx="2"/>
            <a:endCxn id="29" idx="0"/>
          </p:cNvCxnSpPr>
          <p:nvPr/>
        </p:nvCxnSpPr>
        <p:spPr>
          <a:xfrm>
            <a:off x="4713626" y="3426262"/>
            <a:ext cx="0" cy="404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1D35ED-BE8D-74F5-397B-9D0BFFD2CEC8}"/>
              </a:ext>
            </a:extLst>
          </p:cNvPr>
          <p:cNvSpPr/>
          <p:nvPr/>
        </p:nvSpPr>
        <p:spPr>
          <a:xfrm>
            <a:off x="3711602" y="4593964"/>
            <a:ext cx="1990725" cy="387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“Stage Clear“</a:t>
            </a:r>
          </a:p>
          <a:p>
            <a:pPr algn="ctr"/>
            <a:r>
              <a:rPr lang="ko-KR" altLang="en-US" sz="1100" dirty="0"/>
              <a:t> 게임 텍스트 생성 후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7C2780B-56CF-64E9-126D-05FB392ED9F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4706965" y="4433029"/>
            <a:ext cx="6661" cy="16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372228-B6A6-5CF2-47E8-5E7B9A1E8E4B}"/>
              </a:ext>
            </a:extLst>
          </p:cNvPr>
          <p:cNvSpPr/>
          <p:nvPr/>
        </p:nvSpPr>
        <p:spPr>
          <a:xfrm>
            <a:off x="857250" y="3935598"/>
            <a:ext cx="1928813" cy="392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“Game Over”</a:t>
            </a:r>
            <a:r>
              <a:rPr lang="ko-KR" altLang="en-US" sz="1100" dirty="0"/>
              <a:t> 게임 텍스트 생성 후 출력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3C37665-8DA3-58B4-544F-C755A1EB1622}"/>
              </a:ext>
            </a:extLst>
          </p:cNvPr>
          <p:cNvCxnSpPr>
            <a:stCxn id="29" idx="1"/>
            <a:endCxn id="38" idx="3"/>
          </p:cNvCxnSpPr>
          <p:nvPr/>
        </p:nvCxnSpPr>
        <p:spPr>
          <a:xfrm flipH="1">
            <a:off x="2786063" y="4131947"/>
            <a:ext cx="6440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E5EBBD-F9CC-FA51-4C08-8F82AA5D8E92}"/>
              </a:ext>
            </a:extLst>
          </p:cNvPr>
          <p:cNvSpPr/>
          <p:nvPr/>
        </p:nvSpPr>
        <p:spPr>
          <a:xfrm>
            <a:off x="2911639" y="5196129"/>
            <a:ext cx="3600450" cy="387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텍스트 및 </a:t>
            </a:r>
            <a:r>
              <a:rPr lang="ko-KR" altLang="en-US" sz="1100" dirty="0" err="1"/>
              <a:t>렌더러</a:t>
            </a:r>
            <a:r>
              <a:rPr lang="ko-KR" altLang="en-US" sz="1100" dirty="0"/>
              <a:t> 초기화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D7AE13C-DC4C-5B96-7885-CA945C1453ED}"/>
              </a:ext>
            </a:extLst>
          </p:cNvPr>
          <p:cNvCxnSpPr>
            <a:stCxn id="32" idx="2"/>
            <a:endCxn id="42" idx="0"/>
          </p:cNvCxnSpPr>
          <p:nvPr/>
        </p:nvCxnSpPr>
        <p:spPr>
          <a:xfrm>
            <a:off x="4706965" y="4981575"/>
            <a:ext cx="4899" cy="214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29D3DC-15FC-22AE-2BB2-8F0690D22EF4}"/>
              </a:ext>
            </a:extLst>
          </p:cNvPr>
          <p:cNvCxnSpPr>
            <a:stCxn id="42" idx="2"/>
            <a:endCxn id="10" idx="0"/>
          </p:cNvCxnSpPr>
          <p:nvPr/>
        </p:nvCxnSpPr>
        <p:spPr>
          <a:xfrm>
            <a:off x="4711864" y="5583740"/>
            <a:ext cx="7048" cy="509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3BA6B44-64BB-7F43-9C9A-877C40502D09}"/>
              </a:ext>
            </a:extLst>
          </p:cNvPr>
          <p:cNvSpPr txBox="1"/>
          <p:nvPr/>
        </p:nvSpPr>
        <p:spPr>
          <a:xfrm>
            <a:off x="4239487" y="437098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B80413-B960-9A9D-D930-5F3CD6BAABD3}"/>
              </a:ext>
            </a:extLst>
          </p:cNvPr>
          <p:cNvSpPr txBox="1"/>
          <p:nvPr/>
        </p:nvSpPr>
        <p:spPr>
          <a:xfrm>
            <a:off x="2911639" y="3819505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50D1469-1774-3C53-D8AF-87DDF9D770A8}"/>
              </a:ext>
            </a:extLst>
          </p:cNvPr>
          <p:cNvCxnSpPr>
            <a:stCxn id="38" idx="2"/>
            <a:endCxn id="42" idx="1"/>
          </p:cNvCxnSpPr>
          <p:nvPr/>
        </p:nvCxnSpPr>
        <p:spPr>
          <a:xfrm rot="16200000" flipH="1">
            <a:off x="1835828" y="4314124"/>
            <a:ext cx="1061640" cy="10899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675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destroySnake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43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A2B9328E-248A-90CF-78D9-6F023D48D9E6}"/>
              </a:ext>
            </a:extLst>
          </p:cNvPr>
          <p:cNvSpPr/>
          <p:nvPr/>
        </p:nvSpPr>
        <p:spPr>
          <a:xfrm>
            <a:off x="3724071" y="912798"/>
            <a:ext cx="1989682" cy="3562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bullets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F4810C-372E-E74A-F936-12F05AE3BC83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65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36F00-7CAD-9515-F60A-4784752F958F}"/>
              </a:ext>
            </a:extLst>
          </p:cNvPr>
          <p:cNvSpPr/>
          <p:nvPr/>
        </p:nvSpPr>
        <p:spPr>
          <a:xfrm>
            <a:off x="191542" y="1408631"/>
            <a:ext cx="3037433" cy="1535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CD198F-6FDA-3444-2621-B38BFB2988EE}"/>
              </a:ext>
            </a:extLst>
          </p:cNvPr>
          <p:cNvSpPr/>
          <p:nvPr/>
        </p:nvSpPr>
        <p:spPr>
          <a:xfrm>
            <a:off x="191542" y="1408631"/>
            <a:ext cx="3037434" cy="239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총알까지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89C645BC-079D-D773-CA1B-936C634612E1}"/>
              </a:ext>
            </a:extLst>
          </p:cNvPr>
          <p:cNvSpPr/>
          <p:nvPr/>
        </p:nvSpPr>
        <p:spPr>
          <a:xfrm>
            <a:off x="314325" y="1876958"/>
            <a:ext cx="2862262" cy="4572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bullet-&gt;owner == snake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1869BB-FD5C-B08B-5909-B99F2630669A}"/>
              </a:ext>
            </a:extLst>
          </p:cNvPr>
          <p:cNvSpPr/>
          <p:nvPr/>
        </p:nvSpPr>
        <p:spPr>
          <a:xfrm>
            <a:off x="676276" y="2562759"/>
            <a:ext cx="21383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bullet-&gt;owner = NULL;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FF5F3C-5409-5A17-450C-62C617DC2962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745456" y="2334159"/>
            <a:ext cx="1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D2B507F-7952-B10D-AFC8-F3CC12F57E60}"/>
              </a:ext>
            </a:extLst>
          </p:cNvPr>
          <p:cNvCxnSpPr>
            <a:cxnSpLocks/>
            <a:stCxn id="6" idx="1"/>
            <a:endCxn id="15" idx="0"/>
          </p:cNvCxnSpPr>
          <p:nvPr/>
        </p:nvCxnSpPr>
        <p:spPr>
          <a:xfrm rot="10800000" flipV="1">
            <a:off x="1710259" y="1090905"/>
            <a:ext cx="2013812" cy="3177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82080E-2495-1547-44DE-D210DD557B2F}"/>
              </a:ext>
            </a:extLst>
          </p:cNvPr>
          <p:cNvSpPr/>
          <p:nvPr/>
        </p:nvSpPr>
        <p:spPr>
          <a:xfrm>
            <a:off x="3353385" y="2971381"/>
            <a:ext cx="2733003" cy="124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562C8D-F27E-0302-986C-EBFDE837EFFB}"/>
              </a:ext>
            </a:extLst>
          </p:cNvPr>
          <p:cNvSpPr/>
          <p:nvPr/>
        </p:nvSpPr>
        <p:spPr>
          <a:xfrm>
            <a:off x="3351114" y="2971189"/>
            <a:ext cx="2734952" cy="239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</a:t>
            </a:r>
            <a:r>
              <a:rPr lang="en-US" altLang="ko-KR" sz="1100" dirty="0"/>
              <a:t>snake</a:t>
            </a:r>
            <a:r>
              <a:rPr lang="ko-KR" altLang="en-US" sz="1100" dirty="0"/>
              <a:t>의 </a:t>
            </a:r>
            <a:r>
              <a:rPr lang="en-US" altLang="ko-KR" sz="1100" dirty="0"/>
              <a:t>sprite-&gt;head</a:t>
            </a:r>
            <a:r>
              <a:rPr lang="ko-KR" altLang="en-US" sz="1100" dirty="0"/>
              <a:t>까지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7F6EF9-F40F-C1DC-4DF2-AB2AA354ACCE}"/>
              </a:ext>
            </a:extLst>
          </p:cNvPr>
          <p:cNvSpPr/>
          <p:nvPr/>
        </p:nvSpPr>
        <p:spPr>
          <a:xfrm>
            <a:off x="3828728" y="3450451"/>
            <a:ext cx="1884703" cy="509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sprite-&gt;head</a:t>
            </a:r>
            <a:r>
              <a:rPr lang="ko-KR" altLang="en-US" sz="1100" dirty="0"/>
              <a:t>삭제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4074A0-E4F9-F44D-9D4C-E861E7A14F06}"/>
              </a:ext>
            </a:extLst>
          </p:cNvPr>
          <p:cNvCxnSpPr>
            <a:stCxn id="6" idx="2"/>
            <a:endCxn id="26" idx="0"/>
          </p:cNvCxnSpPr>
          <p:nvPr/>
        </p:nvCxnSpPr>
        <p:spPr>
          <a:xfrm flipH="1">
            <a:off x="4718590" y="1269014"/>
            <a:ext cx="322" cy="1702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EDF3D72-56E5-65C5-F791-D3FE8CC8AF0D}"/>
              </a:ext>
            </a:extLst>
          </p:cNvPr>
          <p:cNvCxnSpPr>
            <a:stCxn id="14" idx="3"/>
            <a:endCxn id="26" idx="0"/>
          </p:cNvCxnSpPr>
          <p:nvPr/>
        </p:nvCxnSpPr>
        <p:spPr>
          <a:xfrm>
            <a:off x="3228975" y="2176195"/>
            <a:ext cx="1489615" cy="7949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EBA5B2-BD27-CA48-2150-041BED44966F}"/>
              </a:ext>
            </a:extLst>
          </p:cNvPr>
          <p:cNvSpPr/>
          <p:nvPr/>
        </p:nvSpPr>
        <p:spPr>
          <a:xfrm>
            <a:off x="3279230" y="4546510"/>
            <a:ext cx="2881313" cy="976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</a:t>
            </a:r>
            <a:r>
              <a:rPr lang="ko-KR" altLang="en-US" sz="1100" dirty="0"/>
              <a:t>의 </a:t>
            </a:r>
            <a:r>
              <a:rPr lang="en-US" altLang="ko-KR" sz="1100" dirty="0"/>
              <a:t>sprites</a:t>
            </a:r>
            <a:r>
              <a:rPr lang="ko-KR" altLang="en-US" sz="1100" dirty="0"/>
              <a:t>와 </a:t>
            </a:r>
            <a:r>
              <a:rPr lang="en-US" altLang="ko-KR" sz="1100" dirty="0"/>
              <a:t>score </a:t>
            </a:r>
            <a:r>
              <a:rPr lang="ko-KR" altLang="en-US" sz="1100" dirty="0"/>
              <a:t>제거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5C99C99-FB74-0A61-AEF3-4C75DF3960B4}"/>
              </a:ext>
            </a:extLst>
          </p:cNvPr>
          <p:cNvCxnSpPr>
            <a:stCxn id="24" idx="2"/>
            <a:endCxn id="39" idx="0"/>
          </p:cNvCxnSpPr>
          <p:nvPr/>
        </p:nvCxnSpPr>
        <p:spPr>
          <a:xfrm>
            <a:off x="4719887" y="4211918"/>
            <a:ext cx="0" cy="334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F0FE64A-B0C8-84F8-9B6F-208C729C0EAB}"/>
              </a:ext>
            </a:extLst>
          </p:cNvPr>
          <p:cNvCxnSpPr>
            <a:stCxn id="39" idx="2"/>
            <a:endCxn id="10" idx="0"/>
          </p:cNvCxnSpPr>
          <p:nvPr/>
        </p:nvCxnSpPr>
        <p:spPr>
          <a:xfrm flipH="1">
            <a:off x="4718912" y="5522823"/>
            <a:ext cx="975" cy="569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1594472-E4B3-18B7-B478-8E328358CCDD}"/>
              </a:ext>
            </a:extLst>
          </p:cNvPr>
          <p:cNvSpPr txBox="1"/>
          <p:nvPr/>
        </p:nvSpPr>
        <p:spPr>
          <a:xfrm>
            <a:off x="3176587" y="840045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4B4A9B-CBA1-354D-295D-0F13E0265AD6}"/>
              </a:ext>
            </a:extLst>
          </p:cNvPr>
          <p:cNvSpPr txBox="1"/>
          <p:nvPr/>
        </p:nvSpPr>
        <p:spPr>
          <a:xfrm>
            <a:off x="4269225" y="1397689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D62EEF-C8C2-2CF0-0CB5-F9B1A3FC6FE8}"/>
              </a:ext>
            </a:extLst>
          </p:cNvPr>
          <p:cNvSpPr txBox="1"/>
          <p:nvPr/>
        </p:nvSpPr>
        <p:spPr>
          <a:xfrm>
            <a:off x="1137245" y="2301149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4295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inline 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isPlayer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44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BE4C6D-42F0-48CE-8CEC-26866A4EB135}"/>
              </a:ext>
            </a:extLst>
          </p:cNvPr>
          <p:cNvSpPr/>
          <p:nvPr/>
        </p:nvSpPr>
        <p:spPr>
          <a:xfrm>
            <a:off x="2518637" y="1236474"/>
            <a:ext cx="4400550" cy="263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0053D8-4460-8EA4-CDC1-A906BF35EF20}"/>
              </a:ext>
            </a:extLst>
          </p:cNvPr>
          <p:cNvSpPr/>
          <p:nvPr/>
        </p:nvSpPr>
        <p:spPr>
          <a:xfrm>
            <a:off x="2518637" y="1236474"/>
            <a:ext cx="4400550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모든 플레이어까지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3CB768E2-42AE-3381-68E4-B9D210CB7F17}"/>
              </a:ext>
            </a:extLst>
          </p:cNvPr>
          <p:cNvSpPr/>
          <p:nvPr/>
        </p:nvSpPr>
        <p:spPr>
          <a:xfrm>
            <a:off x="3400824" y="1853395"/>
            <a:ext cx="2481262" cy="55265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 == spriteSnake[i]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C8E25D-DD50-DD4F-B154-D8D00F78960B}"/>
              </a:ext>
            </a:extLst>
          </p:cNvPr>
          <p:cNvSpPr/>
          <p:nvPr/>
        </p:nvSpPr>
        <p:spPr>
          <a:xfrm>
            <a:off x="2590800" y="2750537"/>
            <a:ext cx="1109662" cy="309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 true;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0DC7A7-30F5-5128-5974-ABCB2F8059D6}"/>
              </a:ext>
            </a:extLst>
          </p:cNvPr>
          <p:cNvSpPr/>
          <p:nvPr/>
        </p:nvSpPr>
        <p:spPr>
          <a:xfrm>
            <a:off x="4079843" y="2794931"/>
            <a:ext cx="1123224" cy="199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false;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6ADC97E-BCDA-3A65-F4ED-040344F693AE}"/>
              </a:ext>
            </a:extLst>
          </p:cNvPr>
          <p:cNvCxnSpPr>
            <a:stCxn id="12" idx="1"/>
            <a:endCxn id="13" idx="0"/>
          </p:cNvCxnSpPr>
          <p:nvPr/>
        </p:nvCxnSpPr>
        <p:spPr>
          <a:xfrm rot="10800000" flipV="1">
            <a:off x="3145632" y="2129723"/>
            <a:ext cx="255193" cy="6208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ABCE6A-3F67-4FB3-390F-54A26A3C59A6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4641455" y="2406051"/>
            <a:ext cx="0" cy="388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5B8F50-61C9-C699-9B26-0264C74D448A}"/>
              </a:ext>
            </a:extLst>
          </p:cNvPr>
          <p:cNvSpPr txBox="1"/>
          <p:nvPr/>
        </p:nvSpPr>
        <p:spPr>
          <a:xfrm>
            <a:off x="4083842" y="2502343"/>
            <a:ext cx="857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61CC8-D5B4-A2A0-708E-110291DCF8FB}"/>
              </a:ext>
            </a:extLst>
          </p:cNvPr>
          <p:cNvSpPr txBox="1"/>
          <p:nvPr/>
        </p:nvSpPr>
        <p:spPr>
          <a:xfrm>
            <a:off x="2866661" y="1860754"/>
            <a:ext cx="857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6585CA-77DB-D5FC-3689-614AF321A82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718912" y="747767"/>
            <a:ext cx="0" cy="488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EA9495-801D-93F2-9EF2-8A6E12047BC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3870137"/>
            <a:ext cx="0" cy="2222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39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crushVerdict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sprite, bool loose, 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useAnimationBox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E9B9CB-E833-6241-BAB4-3114A5FB8DBE}"/>
              </a:ext>
            </a:extLst>
          </p:cNvPr>
          <p:cNvSpPr/>
          <p:nvPr/>
        </p:nvSpPr>
        <p:spPr>
          <a:xfrm>
            <a:off x="2018574" y="929659"/>
            <a:ext cx="5400675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SDL_Rect block, box = useAnimationBox ? getSpriteAnimationBox(sprite)</a:t>
            </a:r>
          </a:p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 : getSpriteFeetBox(sprite);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15358386-717A-B531-10D9-85AD028E182F}"/>
              </a:ext>
            </a:extLst>
          </p:cNvPr>
          <p:cNvSpPr/>
          <p:nvPr/>
        </p:nvSpPr>
        <p:spPr>
          <a:xfrm>
            <a:off x="3541998" y="1540176"/>
            <a:ext cx="2353826" cy="5362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스프라이트가</a:t>
            </a:r>
            <a:r>
              <a:rPr lang="ko-KR" altLang="en-US" sz="1100" dirty="0"/>
              <a:t> 맵 밖으로 나감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CAFC43-8D1B-3AA1-9822-C78BD98AD5C9}"/>
              </a:ext>
            </a:extLst>
          </p:cNvPr>
          <p:cNvSpPr/>
          <p:nvPr/>
        </p:nvSpPr>
        <p:spPr>
          <a:xfrm>
            <a:off x="1981201" y="1666389"/>
            <a:ext cx="1052512" cy="28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true;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0F1F9D-06B5-289C-46AE-69E157FFD3B0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3033713" y="1808313"/>
            <a:ext cx="5082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5E460AD-C2C8-7296-41A1-263B9AB3F79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718912" y="747767"/>
            <a:ext cx="0" cy="181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490A6D-3F70-E819-EA80-C64C959E5AC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4718911" y="1358284"/>
            <a:ext cx="1" cy="181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6BDCEB-BE81-39CF-2B44-9BD653322DAC}"/>
              </a:ext>
            </a:extLst>
          </p:cNvPr>
          <p:cNvSpPr/>
          <p:nvPr/>
        </p:nvSpPr>
        <p:spPr>
          <a:xfrm>
            <a:off x="794611" y="2476500"/>
            <a:ext cx="7848600" cy="324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A49C7D-D044-0908-6891-E43E940D29D0}"/>
              </a:ext>
            </a:extLst>
          </p:cNvPr>
          <p:cNvSpPr/>
          <p:nvPr/>
        </p:nvSpPr>
        <p:spPr>
          <a:xfrm>
            <a:off x="792230" y="2476074"/>
            <a:ext cx="7850981" cy="182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dx = -1; dx &lt;= 1; dx++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A68C2-F5E5-FDE6-C4CE-4BA5C17118E2}"/>
              </a:ext>
            </a:extLst>
          </p:cNvPr>
          <p:cNvSpPr/>
          <p:nvPr/>
        </p:nvSpPr>
        <p:spPr>
          <a:xfrm>
            <a:off x="1009650" y="2934141"/>
            <a:ext cx="7346950" cy="2795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B6C423-DD35-CBDC-A7B6-B131097A965F}"/>
              </a:ext>
            </a:extLst>
          </p:cNvPr>
          <p:cNvSpPr/>
          <p:nvPr/>
        </p:nvSpPr>
        <p:spPr>
          <a:xfrm>
            <a:off x="1009650" y="2934141"/>
            <a:ext cx="7346950" cy="294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dy = -1; dy &lt;= 1; dy++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5072D7-4A63-6D80-F6BC-E6E8BFB3E181}"/>
              </a:ext>
            </a:extLst>
          </p:cNvPr>
          <p:cNvSpPr/>
          <p:nvPr/>
        </p:nvSpPr>
        <p:spPr>
          <a:xfrm>
            <a:off x="2988537" y="3345980"/>
            <a:ext cx="3460750" cy="205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xx = x / UNIT + dx,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y / UNIT +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6112D8D7-2783-E68C-F415-6C5ABAC5C5EB}"/>
              </a:ext>
            </a:extLst>
          </p:cNvPr>
          <p:cNvSpPr/>
          <p:nvPr/>
        </p:nvSpPr>
        <p:spPr>
          <a:xfrm>
            <a:off x="2540861" y="3654822"/>
            <a:ext cx="4356100" cy="4037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inr(xx, 0, n - 1) &amp;&amp; inr(yy, 0, m - 1)</a:t>
            </a:r>
          </a:p>
        </p:txBody>
      </p:sp>
      <p:sp>
        <p:nvSpPr>
          <p:cNvPr id="28" name="순서도: 종속 처리 27">
            <a:extLst>
              <a:ext uri="{FF2B5EF4-FFF2-40B4-BE49-F238E27FC236}">
                <a16:creationId xmlns:a16="http://schemas.microsoft.com/office/drawing/2014/main" id="{2D5A6F05-8958-EFDB-29E6-AEA3012DFCE0}"/>
              </a:ext>
            </a:extLst>
          </p:cNvPr>
          <p:cNvSpPr/>
          <p:nvPr/>
        </p:nvSpPr>
        <p:spPr>
          <a:xfrm>
            <a:off x="3226626" y="4217528"/>
            <a:ext cx="2982187" cy="1841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block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getMapRect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(xx,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00C5F58D-A6B1-0EFE-6557-215CA58344C0}"/>
              </a:ext>
            </a:extLst>
          </p:cNvPr>
          <p:cNvSpPr/>
          <p:nvPr/>
        </p:nvSpPr>
        <p:spPr>
          <a:xfrm>
            <a:off x="2120537" y="4547989"/>
            <a:ext cx="5196749" cy="42911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RectRectCross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(&amp;box, &amp;block) &amp;&amp; !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[xx][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6BD60D-7607-4BA5-9EA6-FE1626A9B7D0}"/>
              </a:ext>
            </a:extLst>
          </p:cNvPr>
          <p:cNvSpPr/>
          <p:nvPr/>
        </p:nvSpPr>
        <p:spPr>
          <a:xfrm>
            <a:off x="4186771" y="5264766"/>
            <a:ext cx="1061895" cy="234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 true;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DC6A78-19C3-7DC4-DF72-FD70561DCA07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4718911" y="3551733"/>
            <a:ext cx="1" cy="10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AF10961-7781-4C0A-F421-E927ADE21175}"/>
              </a:ext>
            </a:extLst>
          </p:cNvPr>
          <p:cNvCxnSpPr>
            <a:endCxn id="28" idx="0"/>
          </p:cNvCxnSpPr>
          <p:nvPr/>
        </p:nvCxnSpPr>
        <p:spPr>
          <a:xfrm>
            <a:off x="4717719" y="4058538"/>
            <a:ext cx="1" cy="158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82B851-933F-91D1-FF7F-BB9BB40F1D3C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4717720" y="4401678"/>
            <a:ext cx="1192" cy="146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BAB741F-67C3-C8A0-D4F3-397FB4BAF42A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4717719" y="4977100"/>
            <a:ext cx="1193" cy="287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hlinkClick r:id="rId3" action="ppaction://hlinksldjump"/>
            <a:extLst>
              <a:ext uri="{FF2B5EF4-FFF2-40B4-BE49-F238E27FC236}">
                <a16:creationId xmlns:a16="http://schemas.microsoft.com/office/drawing/2014/main" id="{A6B75AED-A503-1C30-DE02-8428ED05F08B}"/>
              </a:ext>
            </a:extLst>
          </p:cNvPr>
          <p:cNvSpPr/>
          <p:nvPr/>
        </p:nvSpPr>
        <p:spPr>
          <a:xfrm>
            <a:off x="4345056" y="5972178"/>
            <a:ext cx="676137" cy="4404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page 2</a:t>
            </a:r>
            <a:endParaRPr lang="ko-KR" altLang="en-US" sz="11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D1A4D7E-8665-4723-7474-D2E7E8945AA1}"/>
              </a:ext>
            </a:extLst>
          </p:cNvPr>
          <p:cNvCxnSpPr>
            <a:stCxn id="27" idx="1"/>
          </p:cNvCxnSpPr>
          <p:nvPr/>
        </p:nvCxnSpPr>
        <p:spPr>
          <a:xfrm rot="10800000" flipV="1">
            <a:off x="1524001" y="3856679"/>
            <a:ext cx="1016861" cy="18727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D44C6FA-7775-EC44-9620-94F37AC273EA}"/>
              </a:ext>
            </a:extLst>
          </p:cNvPr>
          <p:cNvCxnSpPr>
            <a:stCxn id="29" idx="1"/>
          </p:cNvCxnSpPr>
          <p:nvPr/>
        </p:nvCxnSpPr>
        <p:spPr>
          <a:xfrm rot="10800000" flipV="1">
            <a:off x="1522239" y="4762544"/>
            <a:ext cx="598298" cy="9588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EF85B4EE-A23F-5753-14FF-A09F4AA94758}"/>
              </a:ext>
            </a:extLst>
          </p:cNvPr>
          <p:cNvSpPr/>
          <p:nvPr/>
        </p:nvSpPr>
        <p:spPr>
          <a:xfrm>
            <a:off x="2540863" y="5993682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3328511-A0A1-2EBB-062D-672378AC2F87}"/>
              </a:ext>
            </a:extLst>
          </p:cNvPr>
          <p:cNvCxnSpPr>
            <a:stCxn id="24" idx="2"/>
            <a:endCxn id="42" idx="0"/>
          </p:cNvCxnSpPr>
          <p:nvPr/>
        </p:nvCxnSpPr>
        <p:spPr>
          <a:xfrm>
            <a:off x="4683125" y="5729387"/>
            <a:ext cx="0" cy="242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DF9AE8E-1B09-C91B-3C7F-A914BFF0CB5C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flipH="1">
            <a:off x="4717721" y="2076450"/>
            <a:ext cx="1190" cy="399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8FC91EE0-F0EB-68E0-EDC6-A7846257DCE8}"/>
              </a:ext>
            </a:extLst>
          </p:cNvPr>
          <p:cNvCxnSpPr>
            <a:stCxn id="30" idx="1"/>
            <a:endCxn id="52" idx="0"/>
          </p:cNvCxnSpPr>
          <p:nvPr/>
        </p:nvCxnSpPr>
        <p:spPr>
          <a:xfrm rot="10800000" flipV="1">
            <a:off x="3131413" y="5382240"/>
            <a:ext cx="1055358" cy="611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8E1BE486-B1CD-F0FB-054A-D960ACE371C0}"/>
              </a:ext>
            </a:extLst>
          </p:cNvPr>
          <p:cNvCxnSpPr>
            <a:stCxn id="14" idx="1"/>
            <a:endCxn id="52" idx="1"/>
          </p:cNvCxnSpPr>
          <p:nvPr/>
        </p:nvCxnSpPr>
        <p:spPr>
          <a:xfrm rot="10800000" flipH="1" flipV="1">
            <a:off x="1981201" y="1808312"/>
            <a:ext cx="559662" cy="4314443"/>
          </a:xfrm>
          <a:prstGeom prst="bentConnector3">
            <a:avLst>
              <a:gd name="adj1" fmla="val -2836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CDA7BBD-E2F2-75DD-1BA0-9BFEC5771326}"/>
              </a:ext>
            </a:extLst>
          </p:cNvPr>
          <p:cNvSpPr txBox="1"/>
          <p:nvPr/>
        </p:nvSpPr>
        <p:spPr>
          <a:xfrm>
            <a:off x="3131412" y="1492730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71B838-74AB-965E-5F59-9430F19024AF}"/>
              </a:ext>
            </a:extLst>
          </p:cNvPr>
          <p:cNvSpPr txBox="1"/>
          <p:nvPr/>
        </p:nvSpPr>
        <p:spPr>
          <a:xfrm>
            <a:off x="4168710" y="2158614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27033B-0E16-544C-3494-6691C31BC4B6}"/>
              </a:ext>
            </a:extLst>
          </p:cNvPr>
          <p:cNvSpPr txBox="1"/>
          <p:nvPr/>
        </p:nvSpPr>
        <p:spPr>
          <a:xfrm>
            <a:off x="5921961" y="1867775"/>
            <a:ext cx="27700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//Loop over the cells nearby the sprite to know better if it falls out of map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434411-85DF-7C10-EC00-F7A000E3FFA2}"/>
              </a:ext>
            </a:extLst>
          </p:cNvPr>
          <p:cNvSpPr txBox="1"/>
          <p:nvPr/>
        </p:nvSpPr>
        <p:spPr>
          <a:xfrm>
            <a:off x="4186771" y="401148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BAC506-3334-EC93-C6D9-81D3AECBBA4B}"/>
              </a:ext>
            </a:extLst>
          </p:cNvPr>
          <p:cNvSpPr txBox="1"/>
          <p:nvPr/>
        </p:nvSpPr>
        <p:spPr>
          <a:xfrm>
            <a:off x="4202894" y="4989627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F51F19-9687-CD42-6447-43E43A06F908}"/>
              </a:ext>
            </a:extLst>
          </p:cNvPr>
          <p:cNvSpPr txBox="1"/>
          <p:nvPr/>
        </p:nvSpPr>
        <p:spPr>
          <a:xfrm>
            <a:off x="1985721" y="3603277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092E8B-4CB7-4483-7773-FBFA8EE9CCD6}"/>
              </a:ext>
            </a:extLst>
          </p:cNvPr>
          <p:cNvSpPr txBox="1"/>
          <p:nvPr/>
        </p:nvSpPr>
        <p:spPr>
          <a:xfrm>
            <a:off x="1694347" y="4500934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2822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crushVerdict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sprite, bool loose, 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useAnimationBox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46</a:t>
            </a:fld>
            <a:endParaRPr kumimoji="1" lang="ko-Kore-KR" altLang="en-US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3979094" y="6080135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hlinkClick r:id="rId3" action="ppaction://hlinksldjump"/>
            <a:extLst>
              <a:ext uri="{FF2B5EF4-FFF2-40B4-BE49-F238E27FC236}">
                <a16:creationId xmlns:a16="http://schemas.microsoft.com/office/drawing/2014/main" id="{7BFE40B7-83F9-68FA-AF05-C6D16C32EC2F}"/>
              </a:ext>
            </a:extLst>
          </p:cNvPr>
          <p:cNvSpPr/>
          <p:nvPr/>
        </p:nvSpPr>
        <p:spPr>
          <a:xfrm>
            <a:off x="4238334" y="550606"/>
            <a:ext cx="676137" cy="4404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page 1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DAEE42-61D0-7E15-2A1A-4D9FBD8BC9D8}"/>
              </a:ext>
            </a:extLst>
          </p:cNvPr>
          <p:cNvSpPr/>
          <p:nvPr/>
        </p:nvSpPr>
        <p:spPr>
          <a:xfrm>
            <a:off x="585427" y="1117600"/>
            <a:ext cx="7981950" cy="441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F8D7FC-43A8-361E-D71A-33FBBB4E1705}"/>
              </a:ext>
            </a:extLst>
          </p:cNvPr>
          <p:cNvSpPr/>
          <p:nvPr/>
        </p:nvSpPr>
        <p:spPr>
          <a:xfrm>
            <a:off x="585427" y="1113986"/>
            <a:ext cx="7981950" cy="2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7C1DDB-EB23-3E21-4D03-5BB5645A8185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4576402" y="991088"/>
            <a:ext cx="1" cy="122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5BA15E-37AE-1A9B-13E0-D18FE975663E}"/>
              </a:ext>
            </a:extLst>
          </p:cNvPr>
          <p:cNvSpPr/>
          <p:nvPr/>
        </p:nvSpPr>
        <p:spPr>
          <a:xfrm>
            <a:off x="772938" y="1463520"/>
            <a:ext cx="7594600" cy="4067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5828CD-841E-4074-AF22-FE781D08C4C7}"/>
              </a:ext>
            </a:extLst>
          </p:cNvPr>
          <p:cNvSpPr/>
          <p:nvPr/>
        </p:nvSpPr>
        <p:spPr>
          <a:xfrm>
            <a:off x="774700" y="1457125"/>
            <a:ext cx="7594600" cy="2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 p 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]-&gt;sprites-&gt;head; p; p = p-&gt;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A2A26662-AB73-59B1-8215-CFF6EE44AE4F}"/>
              </a:ext>
            </a:extLst>
          </p:cNvPr>
          <p:cNvSpPr/>
          <p:nvPr/>
        </p:nvSpPr>
        <p:spPr>
          <a:xfrm>
            <a:off x="3089887" y="1798131"/>
            <a:ext cx="2986634" cy="2987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other != sprite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A79E8D-266E-B6D9-C682-CD2D0FCBCF2C}"/>
              </a:ext>
            </a:extLst>
          </p:cNvPr>
          <p:cNvSpPr/>
          <p:nvPr/>
        </p:nvSpPr>
        <p:spPr>
          <a:xfrm>
            <a:off x="2167458" y="2218179"/>
            <a:ext cx="48196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otherBox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useAnimationBox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getSpriteAnimationBox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(other):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getSpriteFeetBox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(other);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148D3844-7C4B-ECB9-45A8-52B04FC56F6D}"/>
              </a:ext>
            </a:extLst>
          </p:cNvPr>
          <p:cNvSpPr/>
          <p:nvPr/>
        </p:nvSpPr>
        <p:spPr>
          <a:xfrm>
            <a:off x="2111549" y="2780090"/>
            <a:ext cx="4929708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RectRectCross(&amp;box, &amp;otherBox)</a:t>
            </a: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27EF8D15-5811-2758-4C15-D9FCCA2E15E5}"/>
              </a:ext>
            </a:extLst>
          </p:cNvPr>
          <p:cNvSpPr/>
          <p:nvPr/>
        </p:nvSpPr>
        <p:spPr>
          <a:xfrm>
            <a:off x="2079183" y="3343110"/>
            <a:ext cx="5008042" cy="5397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(self &amp;&amp; loose) || (p-&gt;pre &amp;&amp; p-&gt;pre-&gt;element == sprite)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827F57-244D-BCB6-75DE-4AEC5A3592A7}"/>
              </a:ext>
            </a:extLst>
          </p:cNvPr>
          <p:cNvSpPr/>
          <p:nvPr/>
        </p:nvSpPr>
        <p:spPr>
          <a:xfrm>
            <a:off x="4033929" y="4082952"/>
            <a:ext cx="1098550" cy="248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true;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BF9388-88B7-33AC-8C42-5E6830AD298B}"/>
              </a:ext>
            </a:extLst>
          </p:cNvPr>
          <p:cNvSpPr/>
          <p:nvPr/>
        </p:nvSpPr>
        <p:spPr>
          <a:xfrm>
            <a:off x="793431" y="1839904"/>
            <a:ext cx="1079500" cy="2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self = true;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9956D7-6BB5-3D63-046B-BB7075177634}"/>
              </a:ext>
            </a:extLst>
          </p:cNvPr>
          <p:cNvSpPr/>
          <p:nvPr/>
        </p:nvSpPr>
        <p:spPr>
          <a:xfrm>
            <a:off x="4020800" y="5682732"/>
            <a:ext cx="1097688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false;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12E4C5-9A99-EA0C-E3C6-D6B691EED80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4577283" y="2096921"/>
            <a:ext cx="5921" cy="121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ABDB6E-39B7-B182-1582-996AB5BFE87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576403" y="2599179"/>
            <a:ext cx="880" cy="180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DA05593-D071-579A-A0B9-20ADD0F22CE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4576403" y="3161090"/>
            <a:ext cx="6801" cy="182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22F28E-5F7E-22DC-38EA-946748B07AB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583204" y="3882814"/>
            <a:ext cx="0" cy="200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14A7335-1349-A183-DF7E-E1738522EDEE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887565" y="1937464"/>
            <a:ext cx="1202322" cy="10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EA2484-C4FA-28CD-C949-8E49844954DA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 flipH="1">
            <a:off x="4569644" y="5530850"/>
            <a:ext cx="594" cy="1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3B5F93-C4BD-43AA-EEBC-8316F93A7A4A}"/>
              </a:ext>
            </a:extLst>
          </p:cNvPr>
          <p:cNvCxnSpPr>
            <a:stCxn id="24" idx="2"/>
            <a:endCxn id="10" idx="0"/>
          </p:cNvCxnSpPr>
          <p:nvPr/>
        </p:nvCxnSpPr>
        <p:spPr>
          <a:xfrm>
            <a:off x="4569644" y="5940879"/>
            <a:ext cx="0" cy="13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FAB15FB-0DA3-7104-5BC2-DE8B6145469E}"/>
              </a:ext>
            </a:extLst>
          </p:cNvPr>
          <p:cNvCxnSpPr>
            <a:stCxn id="22" idx="3"/>
            <a:endCxn id="10" idx="3"/>
          </p:cNvCxnSpPr>
          <p:nvPr/>
        </p:nvCxnSpPr>
        <p:spPr>
          <a:xfrm>
            <a:off x="5132479" y="4207091"/>
            <a:ext cx="27715" cy="2002118"/>
          </a:xfrm>
          <a:prstGeom prst="bentConnector3">
            <a:avLst>
              <a:gd name="adj1" fmla="val 9248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24CB5D4-13FE-F203-2F31-912B260FF27C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1331941" y="3612961"/>
            <a:ext cx="747243" cy="18729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F9E3C5E-3B40-2E28-F405-971AFBFA412B}"/>
              </a:ext>
            </a:extLst>
          </p:cNvPr>
          <p:cNvSpPr txBox="1"/>
          <p:nvPr/>
        </p:nvSpPr>
        <p:spPr>
          <a:xfrm>
            <a:off x="5480424" y="810139"/>
            <a:ext cx="3013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it has crushed on other sprites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ko-KR" altLang="en-US" sz="11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83B82-822B-CA25-7C40-4AB9C664AEA9}"/>
              </a:ext>
            </a:extLst>
          </p:cNvPr>
          <p:cNvSpPr txBox="1"/>
          <p:nvPr/>
        </p:nvSpPr>
        <p:spPr>
          <a:xfrm>
            <a:off x="1583582" y="268266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DECF1B-AD5C-C2B8-1284-70277A4182B7}"/>
              </a:ext>
            </a:extLst>
          </p:cNvPr>
          <p:cNvSpPr txBox="1"/>
          <p:nvPr/>
        </p:nvSpPr>
        <p:spPr>
          <a:xfrm>
            <a:off x="4086160" y="3814676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6E64E2-90ED-511E-8ACA-C7523635F4E2}"/>
              </a:ext>
            </a:extLst>
          </p:cNvPr>
          <p:cNvSpPr txBox="1"/>
          <p:nvPr/>
        </p:nvSpPr>
        <p:spPr>
          <a:xfrm>
            <a:off x="2489008" y="1675854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16DF31F8-A59F-6C07-CEC5-ADF90C11F99C}"/>
              </a:ext>
            </a:extLst>
          </p:cNvPr>
          <p:cNvCxnSpPr>
            <a:stCxn id="20" idx="1"/>
          </p:cNvCxnSpPr>
          <p:nvPr/>
        </p:nvCxnSpPr>
        <p:spPr>
          <a:xfrm rot="10800000" flipV="1">
            <a:off x="1331941" y="2970590"/>
            <a:ext cx="779609" cy="2515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9A29C63-370A-7A48-441B-61159395FB4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333181" y="2060145"/>
            <a:ext cx="0" cy="3446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E70562-3D45-135E-58DD-AFF3089402C9}"/>
              </a:ext>
            </a:extLst>
          </p:cNvPr>
          <p:cNvSpPr txBox="1"/>
          <p:nvPr/>
        </p:nvSpPr>
        <p:spPr>
          <a:xfrm>
            <a:off x="3895034" y="2004134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409048-C78E-FC15-D286-61F358FB9A7E}"/>
              </a:ext>
            </a:extLst>
          </p:cNvPr>
          <p:cNvSpPr txBox="1"/>
          <p:nvPr/>
        </p:nvSpPr>
        <p:spPr>
          <a:xfrm>
            <a:off x="4001630" y="3130164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344C07-C2AC-4BE2-AB38-75A7D4E0083C}"/>
              </a:ext>
            </a:extLst>
          </p:cNvPr>
          <p:cNvSpPr txBox="1"/>
          <p:nvPr/>
        </p:nvSpPr>
        <p:spPr>
          <a:xfrm>
            <a:off x="1439877" y="3343110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24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dropItem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(Sprite* sprite)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4ADF7ECA-C5DE-693A-EEB7-858F015A6DE6}"/>
              </a:ext>
            </a:extLst>
          </p:cNvPr>
          <p:cNvSpPr/>
          <p:nvPr/>
        </p:nvSpPr>
        <p:spPr>
          <a:xfrm>
            <a:off x="1521687" y="930876"/>
            <a:ext cx="639445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double random = randDouble() * sprite-&gt;dropRate * GAME_LUCKY;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D5BEAE-E48B-6122-AF1E-5E78798878D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718912" y="747767"/>
            <a:ext cx="0" cy="18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167D7C9B-4C38-9D6E-E6A8-BF93A3969859}"/>
              </a:ext>
            </a:extLst>
          </p:cNvPr>
          <p:cNvSpPr/>
          <p:nvPr/>
        </p:nvSpPr>
        <p:spPr>
          <a:xfrm>
            <a:off x="1867762" y="1520825"/>
            <a:ext cx="5702300" cy="3492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random &lt; GAME_DROPOUT_YELLOW_FLASKS</a:t>
            </a:r>
          </a:p>
        </p:txBody>
      </p:sp>
      <p:sp>
        <p:nvSpPr>
          <p:cNvPr id="17" name="순서도: 종속 처리 16">
            <a:extLst>
              <a:ext uri="{FF2B5EF4-FFF2-40B4-BE49-F238E27FC236}">
                <a16:creationId xmlns:a16="http://schemas.microsoft.com/office/drawing/2014/main" id="{303B268A-1D3A-8D0E-3C21-BD738DA47F45}"/>
              </a:ext>
            </a:extLst>
          </p:cNvPr>
          <p:cNvSpPr/>
          <p:nvPr/>
        </p:nvSpPr>
        <p:spPr>
          <a:xfrm>
            <a:off x="2093187" y="2095766"/>
            <a:ext cx="5251450" cy="23489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dropItemNearSprite(sprite, ITEM_HP_EXTRA_MEDCINE);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8C84D1-1DFD-F55B-597A-EF310A0A3BEE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4718912" y="1165771"/>
            <a:ext cx="0" cy="355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4786C0-0854-9061-E42E-9D874C65C6C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718912" y="1870075"/>
            <a:ext cx="0" cy="22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61E37710-87FE-9F51-A7D4-B0AFA177F3BC}"/>
              </a:ext>
            </a:extLst>
          </p:cNvPr>
          <p:cNvSpPr/>
          <p:nvPr/>
        </p:nvSpPr>
        <p:spPr>
          <a:xfrm>
            <a:off x="1934868" y="2629353"/>
            <a:ext cx="5568088" cy="3492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random &gt; GAME_DROPOUT_WEAPONS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5A0C2ED-53D7-2F1E-EE00-544858782C5D}"/>
              </a:ext>
            </a:extLst>
          </p:cNvPr>
          <p:cNvCxnSpPr>
            <a:stCxn id="16" idx="1"/>
            <a:endCxn id="22" idx="1"/>
          </p:cNvCxnSpPr>
          <p:nvPr/>
        </p:nvCxnSpPr>
        <p:spPr>
          <a:xfrm rot="10800000" flipH="1" flipV="1">
            <a:off x="1867762" y="1695450"/>
            <a:ext cx="67106" cy="1108528"/>
          </a:xfrm>
          <a:prstGeom prst="bentConnector3">
            <a:avLst>
              <a:gd name="adj1" fmla="val -3406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순서도: 종속 처리 24">
            <a:extLst>
              <a:ext uri="{FF2B5EF4-FFF2-40B4-BE49-F238E27FC236}">
                <a16:creationId xmlns:a16="http://schemas.microsoft.com/office/drawing/2014/main" id="{587120DE-E243-BBFC-CCF3-4BB1B6E53804}"/>
              </a:ext>
            </a:extLst>
          </p:cNvPr>
          <p:cNvSpPr/>
          <p:nvPr/>
        </p:nvSpPr>
        <p:spPr>
          <a:xfrm>
            <a:off x="2572612" y="3277295"/>
            <a:ext cx="4292600" cy="22225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dropItemNearSprite(sprite, ITEM_WEAPON);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FEE8AD-87E4-D757-D7B3-9E6051D0743F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>
            <a:off x="4718912" y="2978603"/>
            <a:ext cx="0" cy="298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515F326-D21C-5199-A92F-D21FD80B30BD}"/>
              </a:ext>
            </a:extLst>
          </p:cNvPr>
          <p:cNvCxnSpPr>
            <a:stCxn id="22" idx="3"/>
            <a:endCxn id="10" idx="3"/>
          </p:cNvCxnSpPr>
          <p:nvPr/>
        </p:nvCxnSpPr>
        <p:spPr>
          <a:xfrm flipH="1">
            <a:off x="5309462" y="2803978"/>
            <a:ext cx="2193494" cy="3417857"/>
          </a:xfrm>
          <a:prstGeom prst="bentConnector3">
            <a:avLst>
              <a:gd name="adj1" fmla="val -104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E61A06-1CAC-D62D-C1C5-BC17B87C390E}"/>
              </a:ext>
            </a:extLst>
          </p:cNvPr>
          <p:cNvCxnSpPr>
            <a:stCxn id="25" idx="2"/>
            <a:endCxn id="10" idx="0"/>
          </p:cNvCxnSpPr>
          <p:nvPr/>
        </p:nvCxnSpPr>
        <p:spPr>
          <a:xfrm>
            <a:off x="4718912" y="3499545"/>
            <a:ext cx="0" cy="259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1758F9-EAD2-8413-DF34-2A4D309570D1}"/>
              </a:ext>
            </a:extLst>
          </p:cNvPr>
          <p:cNvSpPr txBox="1"/>
          <p:nvPr/>
        </p:nvSpPr>
        <p:spPr>
          <a:xfrm>
            <a:off x="4224775" y="184730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B2E91C-FC18-5ECB-E42A-85B6C4C6B2CB}"/>
              </a:ext>
            </a:extLst>
          </p:cNvPr>
          <p:cNvSpPr txBox="1"/>
          <p:nvPr/>
        </p:nvSpPr>
        <p:spPr>
          <a:xfrm>
            <a:off x="4253056" y="2969610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2543A-088D-27D4-632A-638162481FA8}"/>
              </a:ext>
            </a:extLst>
          </p:cNvPr>
          <p:cNvSpPr txBox="1"/>
          <p:nvPr/>
        </p:nvSpPr>
        <p:spPr>
          <a:xfrm>
            <a:off x="1071266" y="2075488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0DB69-48D7-EA45-10FA-0A321E0D805C}"/>
              </a:ext>
            </a:extLst>
          </p:cNvPr>
          <p:cNvSpPr txBox="1"/>
          <p:nvPr/>
        </p:nvSpPr>
        <p:spPr>
          <a:xfrm>
            <a:off x="8035602" y="3884526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invokeWeaponBuff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Weapon* weapon, Snake*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int damage)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2DE25-E4FA-844B-6B00-C0D7A674B119}"/>
              </a:ext>
            </a:extLst>
          </p:cNvPr>
          <p:cNvSpPr/>
          <p:nvPr/>
        </p:nvSpPr>
        <p:spPr>
          <a:xfrm>
            <a:off x="839062" y="958850"/>
            <a:ext cx="7759700" cy="499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D93DD5-2FD9-68CA-2F4A-B518622F9F95}"/>
              </a:ext>
            </a:extLst>
          </p:cNvPr>
          <p:cNvSpPr/>
          <p:nvPr/>
        </p:nvSpPr>
        <p:spPr>
          <a:xfrm>
            <a:off x="839062" y="958850"/>
            <a:ext cx="7759700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int i = BUFF_BEGIN; i &lt; BUFF_END; i++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8BDBE4BA-9A44-3E73-F8F0-78AC8A7B6155}"/>
              </a:ext>
            </a:extLst>
          </p:cNvPr>
          <p:cNvSpPr/>
          <p:nvPr/>
        </p:nvSpPr>
        <p:spPr>
          <a:xfrm>
            <a:off x="1638300" y="1355725"/>
            <a:ext cx="6165850" cy="3111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src &amp;&amp; src-&gt;team == GAME_MONSTERS_TEAM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34FDA2-CA4A-36FC-77E7-0675D217C944}"/>
              </a:ext>
            </a:extLst>
          </p:cNvPr>
          <p:cNvSpPr/>
          <p:nvPr/>
        </p:nvSpPr>
        <p:spPr>
          <a:xfrm>
            <a:off x="2988537" y="1822505"/>
            <a:ext cx="3460750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random *= GAME_MONSTERS_WEAPON_BUFF_ADJUST;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07164FA4-2DEA-A455-49B6-1022C2108817}"/>
              </a:ext>
            </a:extLst>
          </p:cNvPr>
          <p:cNvSpPr/>
          <p:nvPr/>
        </p:nvSpPr>
        <p:spPr>
          <a:xfrm>
            <a:off x="1677262" y="2222469"/>
            <a:ext cx="6083300" cy="3200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random &lt; weapon-&gt;effects[i].chance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22DF2-79FE-C0CA-0308-98E7CD2EE595}"/>
              </a:ext>
            </a:extLst>
          </p:cNvPr>
          <p:cNvSpPr/>
          <p:nvPr/>
        </p:nvSpPr>
        <p:spPr>
          <a:xfrm>
            <a:off x="4261712" y="2707597"/>
            <a:ext cx="914400" cy="224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switch 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575D5286-D004-0FDB-50B7-FB26F2575591}"/>
              </a:ext>
            </a:extLst>
          </p:cNvPr>
          <p:cNvSpPr/>
          <p:nvPr/>
        </p:nvSpPr>
        <p:spPr>
          <a:xfrm>
            <a:off x="3207612" y="3099270"/>
            <a:ext cx="3022600" cy="2240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case BUFF_FROZEN: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79343235-3DAD-8CB1-4B2C-5FE1B008D55D}"/>
              </a:ext>
            </a:extLst>
          </p:cNvPr>
          <p:cNvSpPr/>
          <p:nvPr/>
        </p:nvSpPr>
        <p:spPr>
          <a:xfrm>
            <a:off x="2968194" y="3452980"/>
            <a:ext cx="3506062" cy="224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case BUFF_SLOWDOWN: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098BD6E5-43F8-269E-0594-573FDDA0D906}"/>
              </a:ext>
            </a:extLst>
          </p:cNvPr>
          <p:cNvSpPr/>
          <p:nvPr/>
        </p:nvSpPr>
        <p:spPr>
          <a:xfrm>
            <a:off x="2965881" y="3828662"/>
            <a:ext cx="3506062" cy="224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case BUFF_DEFFENCE: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520FD5D-5859-3FDA-78BF-70899C008B82}"/>
              </a:ext>
            </a:extLst>
          </p:cNvPr>
          <p:cNvSpPr/>
          <p:nvPr/>
        </p:nvSpPr>
        <p:spPr>
          <a:xfrm>
            <a:off x="2905954" y="4246683"/>
            <a:ext cx="3625915" cy="224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case BUFF_ATTACK: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E53D6ACF-C173-09DB-C76C-311F1B5BE637}"/>
              </a:ext>
            </a:extLst>
          </p:cNvPr>
          <p:cNvSpPr/>
          <p:nvPr/>
        </p:nvSpPr>
        <p:spPr>
          <a:xfrm>
            <a:off x="2930923" y="4611987"/>
            <a:ext cx="3580603" cy="224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default: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A07E101-A2F3-451C-6CE1-C71B937D76F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718912" y="1193745"/>
            <a:ext cx="2313" cy="161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A23BA2-6519-5541-A6A9-8E151600290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4718912" y="1666875"/>
            <a:ext cx="2313" cy="15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22724-D46B-6324-3851-53AAC4F3A4A8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718912" y="2057400"/>
            <a:ext cx="2313" cy="140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7ACB7C8-1E92-AF16-AF15-6B98BA4CCBC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718912" y="2542528"/>
            <a:ext cx="0" cy="165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7A24D5-69CA-D449-1838-AB9C9030095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718912" y="2931681"/>
            <a:ext cx="0" cy="167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1716D0B-C4DE-5DA0-42BF-8EC01D312A14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718912" y="3323354"/>
            <a:ext cx="2313" cy="129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E0D850-1987-D9B7-6E2D-17AFDE96FC8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718912" y="3677065"/>
            <a:ext cx="2313" cy="15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9A8578E-D753-8E9A-C7D9-BF7B2F40A7F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4718912" y="4052747"/>
            <a:ext cx="0" cy="193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D82B89E-E7DE-475E-669E-C27DEF5E9FF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4718912" y="4470768"/>
            <a:ext cx="2313" cy="141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9B38D3-A61E-5B23-4C4E-273E7E7CE485}"/>
              </a:ext>
            </a:extLst>
          </p:cNvPr>
          <p:cNvSpPr/>
          <p:nvPr/>
        </p:nvSpPr>
        <p:spPr>
          <a:xfrm>
            <a:off x="1249860" y="3092910"/>
            <a:ext cx="1327150" cy="224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freezeSnake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(…);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288E5F-D68E-4C70-C73A-EAC2C0017410}"/>
              </a:ext>
            </a:extLst>
          </p:cNvPr>
          <p:cNvSpPr/>
          <p:nvPr/>
        </p:nvSpPr>
        <p:spPr>
          <a:xfrm>
            <a:off x="1236424" y="3459806"/>
            <a:ext cx="1270000" cy="217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slowDownSnake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26882C1D-592D-A938-19B6-331B0833FA7C}"/>
              </a:ext>
            </a:extLst>
          </p:cNvPr>
          <p:cNvSpPr/>
          <p:nvPr/>
        </p:nvSpPr>
        <p:spPr>
          <a:xfrm>
            <a:off x="6895265" y="3827906"/>
            <a:ext cx="831850" cy="2348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src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7F83FCE7-B952-F522-215F-38E445A179B8}"/>
              </a:ext>
            </a:extLst>
          </p:cNvPr>
          <p:cNvSpPr/>
          <p:nvPr/>
        </p:nvSpPr>
        <p:spPr>
          <a:xfrm>
            <a:off x="1396264" y="4235811"/>
            <a:ext cx="831850" cy="2348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src</a:t>
            </a:r>
            <a:endParaRPr lang="en-US" altLang="ko-KR" sz="1100" b="0" dirty="0">
              <a:solidFill>
                <a:sysClr val="windowText" lastClr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38B0955-E08B-16B1-5EE1-3CB9C1099824}"/>
              </a:ext>
            </a:extLst>
          </p:cNvPr>
          <p:cNvSpPr/>
          <p:nvPr/>
        </p:nvSpPr>
        <p:spPr>
          <a:xfrm>
            <a:off x="6761483" y="4272417"/>
            <a:ext cx="1098550" cy="23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shieldSnake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5365D7-5C8D-8B5B-DEF5-75A7D3413936}"/>
              </a:ext>
            </a:extLst>
          </p:cNvPr>
          <p:cNvSpPr/>
          <p:nvPr/>
        </p:nvSpPr>
        <p:spPr>
          <a:xfrm>
            <a:off x="1171383" y="4672608"/>
            <a:ext cx="1281609" cy="217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attackUpSnkae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3C2E56F-CE0E-46AA-BEB6-A938C57BD9D8}"/>
              </a:ext>
            </a:extLst>
          </p:cNvPr>
          <p:cNvCxnSpPr>
            <a:cxnSpLocks/>
            <a:stCxn id="16" idx="1"/>
            <a:endCxn id="51" idx="3"/>
          </p:cNvCxnSpPr>
          <p:nvPr/>
        </p:nvCxnSpPr>
        <p:spPr>
          <a:xfrm flipH="1" flipV="1">
            <a:off x="2577010" y="3204953"/>
            <a:ext cx="630602" cy="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1B3C9A2-FA2B-061B-EBCC-953CBF6E779F}"/>
              </a:ext>
            </a:extLst>
          </p:cNvPr>
          <p:cNvCxnSpPr>
            <a:stCxn id="17" idx="1"/>
            <a:endCxn id="52" idx="3"/>
          </p:cNvCxnSpPr>
          <p:nvPr/>
        </p:nvCxnSpPr>
        <p:spPr>
          <a:xfrm flipH="1">
            <a:off x="2506424" y="3565023"/>
            <a:ext cx="461770" cy="3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E467814-18E7-BE77-761A-029EC0BE1193}"/>
              </a:ext>
            </a:extLst>
          </p:cNvPr>
          <p:cNvCxnSpPr>
            <a:cxnSpLocks/>
            <a:stCxn id="18" idx="3"/>
            <a:endCxn id="53" idx="1"/>
          </p:cNvCxnSpPr>
          <p:nvPr/>
        </p:nvCxnSpPr>
        <p:spPr>
          <a:xfrm>
            <a:off x="6471943" y="3940705"/>
            <a:ext cx="423322" cy="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DA7127-DF2D-C045-9123-4CB1CB1376CC}"/>
              </a:ext>
            </a:extLst>
          </p:cNvPr>
          <p:cNvCxnSpPr>
            <a:stCxn id="19" idx="1"/>
            <a:endCxn id="54" idx="3"/>
          </p:cNvCxnSpPr>
          <p:nvPr/>
        </p:nvCxnSpPr>
        <p:spPr>
          <a:xfrm flipH="1" flipV="1">
            <a:off x="2228114" y="4353259"/>
            <a:ext cx="677840" cy="5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4B088ED-DB3F-1EF3-7BE5-AD719A202BAA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7310758" y="4062801"/>
            <a:ext cx="432" cy="209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F87F8E-8144-D772-B77D-4711614D8224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812188" y="4470706"/>
            <a:ext cx="1" cy="20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B6E34EA-14D3-754A-693D-F8A676A7A72D}"/>
              </a:ext>
            </a:extLst>
          </p:cNvPr>
          <p:cNvSpPr/>
          <p:nvPr/>
        </p:nvSpPr>
        <p:spPr>
          <a:xfrm>
            <a:off x="4428694" y="5238750"/>
            <a:ext cx="585062" cy="317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break</a:t>
            </a:r>
            <a:endParaRPr lang="ko-KR" altLang="en-US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B63EFE5-3EF1-1FA9-B25E-AE692FF6B74B}"/>
              </a:ext>
            </a:extLst>
          </p:cNvPr>
          <p:cNvCxnSpPr>
            <a:stCxn id="20" idx="2"/>
            <a:endCxn id="79" idx="0"/>
          </p:cNvCxnSpPr>
          <p:nvPr/>
        </p:nvCxnSpPr>
        <p:spPr>
          <a:xfrm>
            <a:off x="4721225" y="4836072"/>
            <a:ext cx="0" cy="402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EDE9FDB7-6EB2-22BD-680C-4F8BF0FFC08F}"/>
              </a:ext>
            </a:extLst>
          </p:cNvPr>
          <p:cNvCxnSpPr>
            <a:cxnSpLocks/>
            <a:stCxn id="56" idx="2"/>
            <a:endCxn id="79" idx="1"/>
          </p:cNvCxnSpPr>
          <p:nvPr/>
        </p:nvCxnSpPr>
        <p:spPr>
          <a:xfrm rot="16200000" flipH="1">
            <a:off x="2866625" y="3835431"/>
            <a:ext cx="507632" cy="26165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AD3A8797-6784-626E-658D-1FE5444E552C}"/>
              </a:ext>
            </a:extLst>
          </p:cNvPr>
          <p:cNvCxnSpPr>
            <a:cxnSpLocks/>
            <a:stCxn id="52" idx="1"/>
            <a:endCxn id="79" idx="1"/>
          </p:cNvCxnSpPr>
          <p:nvPr/>
        </p:nvCxnSpPr>
        <p:spPr>
          <a:xfrm rot="10800000" flipH="1" flipV="1">
            <a:off x="1236424" y="3568436"/>
            <a:ext cx="3192270" cy="1829064"/>
          </a:xfrm>
          <a:prstGeom prst="bentConnector3">
            <a:avLst>
              <a:gd name="adj1" fmla="val -71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A2B8167-6B58-412F-3158-B864F75CE4FC}"/>
              </a:ext>
            </a:extLst>
          </p:cNvPr>
          <p:cNvCxnSpPr>
            <a:stCxn id="51" idx="1"/>
            <a:endCxn id="79" idx="1"/>
          </p:cNvCxnSpPr>
          <p:nvPr/>
        </p:nvCxnSpPr>
        <p:spPr>
          <a:xfrm rot="10800000" flipH="1" flipV="1">
            <a:off x="1249860" y="3204952"/>
            <a:ext cx="3178834" cy="2192547"/>
          </a:xfrm>
          <a:prstGeom prst="bentConnector3">
            <a:avLst>
              <a:gd name="adj1" fmla="val -75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4676C992-1986-54C6-C62C-C8791BD8AA04}"/>
              </a:ext>
            </a:extLst>
          </p:cNvPr>
          <p:cNvCxnSpPr>
            <a:cxnSpLocks/>
            <a:stCxn id="55" idx="2"/>
            <a:endCxn id="79" idx="3"/>
          </p:cNvCxnSpPr>
          <p:nvPr/>
        </p:nvCxnSpPr>
        <p:spPr>
          <a:xfrm rot="5400000">
            <a:off x="5717163" y="3803905"/>
            <a:ext cx="890188" cy="22970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05432942-DCDE-9AE3-D0FE-87EB76467BA8}"/>
              </a:ext>
            </a:extLst>
          </p:cNvPr>
          <p:cNvCxnSpPr>
            <a:stCxn id="53" idx="3"/>
            <a:endCxn id="79" idx="3"/>
          </p:cNvCxnSpPr>
          <p:nvPr/>
        </p:nvCxnSpPr>
        <p:spPr>
          <a:xfrm flipH="1">
            <a:off x="5013756" y="3945354"/>
            <a:ext cx="2713359" cy="1452146"/>
          </a:xfrm>
          <a:prstGeom prst="bentConnector3">
            <a:avLst>
              <a:gd name="adj1" fmla="val -84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D948A28-7DEB-31A9-329A-8C88BA239C22}"/>
              </a:ext>
            </a:extLst>
          </p:cNvPr>
          <p:cNvCxnSpPr>
            <a:cxnSpLocks/>
            <a:stCxn id="54" idx="1"/>
            <a:endCxn id="79" idx="1"/>
          </p:cNvCxnSpPr>
          <p:nvPr/>
        </p:nvCxnSpPr>
        <p:spPr>
          <a:xfrm rot="10800000" flipH="1" flipV="1">
            <a:off x="1396264" y="4353258"/>
            <a:ext cx="3032430" cy="1044241"/>
          </a:xfrm>
          <a:prstGeom prst="bentConnector3">
            <a:avLst>
              <a:gd name="adj1" fmla="val -127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9A9E5DF-CC0E-F472-923D-39CA527C612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5949950"/>
            <a:ext cx="0" cy="14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73E6667-D0E5-1D6E-553C-C05A22EADEE6}"/>
              </a:ext>
            </a:extLst>
          </p:cNvPr>
          <p:cNvSpPr txBox="1"/>
          <p:nvPr/>
        </p:nvSpPr>
        <p:spPr>
          <a:xfrm>
            <a:off x="4224775" y="159408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949D05A-2909-AC87-7FB7-FBBF9BABB565}"/>
              </a:ext>
            </a:extLst>
          </p:cNvPr>
          <p:cNvCxnSpPr>
            <a:stCxn id="12" idx="1"/>
            <a:endCxn id="14" idx="1"/>
          </p:cNvCxnSpPr>
          <p:nvPr/>
        </p:nvCxnSpPr>
        <p:spPr>
          <a:xfrm rot="10800000" flipH="1" flipV="1">
            <a:off x="1638300" y="1511299"/>
            <a:ext cx="38962" cy="871199"/>
          </a:xfrm>
          <a:prstGeom prst="bentConnector3">
            <a:avLst>
              <a:gd name="adj1" fmla="val -5867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ECB0F063-8489-AEA6-525B-D3ADDD724FB6}"/>
              </a:ext>
            </a:extLst>
          </p:cNvPr>
          <p:cNvCxnSpPr>
            <a:stCxn id="14" idx="3"/>
          </p:cNvCxnSpPr>
          <p:nvPr/>
        </p:nvCxnSpPr>
        <p:spPr>
          <a:xfrm>
            <a:off x="7760562" y="2382499"/>
            <a:ext cx="532010" cy="35674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770FC3F-E1A3-CDC5-72BC-0C96BADB4B73}"/>
              </a:ext>
            </a:extLst>
          </p:cNvPr>
          <p:cNvSpPr txBox="1"/>
          <p:nvPr/>
        </p:nvSpPr>
        <p:spPr>
          <a:xfrm>
            <a:off x="4261712" y="2482189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1EB2BC0-9006-718B-BBEF-82D5A6C06BFD}"/>
              </a:ext>
            </a:extLst>
          </p:cNvPr>
          <p:cNvSpPr txBox="1"/>
          <p:nvPr/>
        </p:nvSpPr>
        <p:spPr>
          <a:xfrm>
            <a:off x="864878" y="1795790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F0C6F4-BE76-FEF3-BC78-395CCB28A0E0}"/>
              </a:ext>
            </a:extLst>
          </p:cNvPr>
          <p:cNvSpPr txBox="1"/>
          <p:nvPr/>
        </p:nvSpPr>
        <p:spPr>
          <a:xfrm>
            <a:off x="7773261" y="2075488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9F6282F-AE2D-92C4-4DC7-C09F68919A16}"/>
              </a:ext>
            </a:extLst>
          </p:cNvPr>
          <p:cNvSpPr txBox="1"/>
          <p:nvPr/>
        </p:nvSpPr>
        <p:spPr>
          <a:xfrm>
            <a:off x="2668146" y="298305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B60849D-335D-BA03-4EF5-3795BC3322AD}"/>
              </a:ext>
            </a:extLst>
          </p:cNvPr>
          <p:cNvSpPr txBox="1"/>
          <p:nvPr/>
        </p:nvSpPr>
        <p:spPr>
          <a:xfrm>
            <a:off x="2623145" y="331994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8A7C1C-5E7F-F2A6-790F-14614AABDBFB}"/>
              </a:ext>
            </a:extLst>
          </p:cNvPr>
          <p:cNvSpPr txBox="1"/>
          <p:nvPr/>
        </p:nvSpPr>
        <p:spPr>
          <a:xfrm>
            <a:off x="6397624" y="3713200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85E0C03-1F0F-471A-CC31-815C529F7E5A}"/>
              </a:ext>
            </a:extLst>
          </p:cNvPr>
          <p:cNvSpPr txBox="1"/>
          <p:nvPr/>
        </p:nvSpPr>
        <p:spPr>
          <a:xfrm>
            <a:off x="2358174" y="4133025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110AC-FAA1-6BCC-D8A0-DEED69FC75F1}"/>
              </a:ext>
            </a:extLst>
          </p:cNvPr>
          <p:cNvSpPr txBox="1"/>
          <p:nvPr/>
        </p:nvSpPr>
        <p:spPr>
          <a:xfrm>
            <a:off x="1398875" y="441200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5016BF8-CB7F-E41F-9686-3D1CF5194C67}"/>
              </a:ext>
            </a:extLst>
          </p:cNvPr>
          <p:cNvSpPr txBox="1"/>
          <p:nvPr/>
        </p:nvSpPr>
        <p:spPr>
          <a:xfrm>
            <a:off x="6851273" y="4538394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00008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dealDamage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Snake*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Sprite* target, int damage)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49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B3E9A952-8503-19A4-D664-3692558D14FF}"/>
              </a:ext>
            </a:extLst>
          </p:cNvPr>
          <p:cNvSpPr/>
          <p:nvPr/>
        </p:nvSpPr>
        <p:spPr>
          <a:xfrm>
            <a:off x="2570809" y="925911"/>
            <a:ext cx="4296206" cy="2348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-&gt;buffs[BUFF_FROZEN]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C91368E9-674B-AD6B-86D4-F037FF3F5FEB}"/>
              </a:ext>
            </a:extLst>
          </p:cNvPr>
          <p:cNvSpPr/>
          <p:nvPr/>
        </p:nvSpPr>
        <p:spPr>
          <a:xfrm>
            <a:off x="1860830" y="1363646"/>
            <a:ext cx="5716164" cy="42746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[GAME_MONSTERS_TEAM]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683F414B-B373-8546-8202-6F017E8EDD75}"/>
              </a:ext>
            </a:extLst>
          </p:cNvPr>
          <p:cNvSpPr/>
          <p:nvPr/>
        </p:nvSpPr>
        <p:spPr>
          <a:xfrm>
            <a:off x="2813912" y="2059347"/>
            <a:ext cx="3810000" cy="2708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src-&gt;buffs[BUFF_ATTACK]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391B34-6E34-3B7E-E352-73E041A96E39}"/>
              </a:ext>
            </a:extLst>
          </p:cNvPr>
          <p:cNvSpPr/>
          <p:nvPr/>
        </p:nvSpPr>
        <p:spPr>
          <a:xfrm>
            <a:off x="6897253" y="2026529"/>
            <a:ext cx="15875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calcDamage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*= GAME_BUFF_ATTACK_K;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5387251D-3243-4579-D1EF-53961D31A700}"/>
              </a:ext>
            </a:extLst>
          </p:cNvPr>
          <p:cNvSpPr/>
          <p:nvPr/>
        </p:nvSpPr>
        <p:spPr>
          <a:xfrm>
            <a:off x="1632812" y="2579675"/>
            <a:ext cx="6172200" cy="3238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 != spriteSnake[GAME_MONSTERS_TEAM]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D97991-8EC4-4C9A-0B5C-473080482F62}"/>
              </a:ext>
            </a:extLst>
          </p:cNvPr>
          <p:cNvSpPr/>
          <p:nvPr/>
        </p:nvSpPr>
        <p:spPr>
          <a:xfrm>
            <a:off x="433415" y="884088"/>
            <a:ext cx="18288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calcDamage *= GAME_FROZEN_DAMAGE_K;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763471-6B06-1DAF-83E4-9E892150A44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78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6FB07C-584E-0283-03B4-FD03941A8353}"/>
              </a:ext>
            </a:extLst>
          </p:cNvPr>
          <p:cNvCxnSpPr>
            <a:stCxn id="6" idx="1"/>
            <a:endCxn id="15" idx="3"/>
          </p:cNvCxnSpPr>
          <p:nvPr/>
        </p:nvCxnSpPr>
        <p:spPr>
          <a:xfrm flipH="1">
            <a:off x="2262215" y="1043359"/>
            <a:ext cx="308594" cy="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E9E8848-E531-358F-E169-9D1B5AB2388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18912" y="1160806"/>
            <a:ext cx="0" cy="202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24BE5FC-F711-BC3B-E16D-C70DE73E6D4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718912" y="1791106"/>
            <a:ext cx="0" cy="268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A2B72CF-1EA3-E31C-A3EA-F3EB713F2BE8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4718912" y="2330194"/>
            <a:ext cx="0" cy="249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2604A05-A8EC-0651-FD3A-0FC455D0AF9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623912" y="2188454"/>
            <a:ext cx="273341" cy="6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777A9993-02CE-9554-15F1-01F8D5EE1706}"/>
              </a:ext>
            </a:extLst>
          </p:cNvPr>
          <p:cNvSpPr/>
          <p:nvPr/>
        </p:nvSpPr>
        <p:spPr>
          <a:xfrm>
            <a:off x="1994762" y="3125113"/>
            <a:ext cx="5448300" cy="258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dest-&gt;buffs[BUFF_DEFFENCE]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E46EE5-4693-FC3B-63B0-FE3DCA15D8AC}"/>
              </a:ext>
            </a:extLst>
          </p:cNvPr>
          <p:cNvSpPr/>
          <p:nvPr/>
        </p:nvSpPr>
        <p:spPr>
          <a:xfrm>
            <a:off x="3356837" y="3579641"/>
            <a:ext cx="2724150" cy="194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calcDamage /= GAME_BUFF_DEFENSE_K;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AB6CB1-2A22-D433-320D-EC5E5151A22D}"/>
              </a:ext>
            </a:extLst>
          </p:cNvPr>
          <p:cNvSpPr/>
          <p:nvPr/>
        </p:nvSpPr>
        <p:spPr>
          <a:xfrm>
            <a:off x="3674337" y="3970039"/>
            <a:ext cx="2089150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target-&gt;hp -= calcDamage;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E0D39F-769F-A50A-60DA-5559D6B6B62D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>
            <a:off x="4718912" y="2903525"/>
            <a:ext cx="0" cy="22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5621A9-B90B-65D8-75D6-21101FBCF08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4718912" y="3383260"/>
            <a:ext cx="0" cy="19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D4F0B32-7CB1-3DEB-6283-6C993601F589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4718912" y="3773658"/>
            <a:ext cx="0" cy="19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E89A96AE-A95F-022A-B5F0-885C31A915FA}"/>
              </a:ext>
            </a:extLst>
          </p:cNvPr>
          <p:cNvSpPr/>
          <p:nvPr/>
        </p:nvSpPr>
        <p:spPr>
          <a:xfrm>
            <a:off x="4185512" y="4437900"/>
            <a:ext cx="1066800" cy="3238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src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BFFD34-6F42-2A77-B744-4C1F5F855592}"/>
              </a:ext>
            </a:extLst>
          </p:cNvPr>
          <p:cNvSpPr/>
          <p:nvPr/>
        </p:nvSpPr>
        <p:spPr>
          <a:xfrm>
            <a:off x="1467383" y="4443406"/>
            <a:ext cx="15875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src-&gt;score-&gt;damage += calcDamage;</a:t>
            </a:r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54185613-08BC-61F7-00FE-962524A6F4A1}"/>
              </a:ext>
            </a:extLst>
          </p:cNvPr>
          <p:cNvSpPr/>
          <p:nvPr/>
        </p:nvSpPr>
        <p:spPr>
          <a:xfrm>
            <a:off x="3293337" y="5023400"/>
            <a:ext cx="2851150" cy="3238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target-&gt;hp &lt;= 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F0C012-EAC7-A1FB-2789-06E31E599C9D}"/>
              </a:ext>
            </a:extLst>
          </p:cNvPr>
          <p:cNvSpPr/>
          <p:nvPr/>
        </p:nvSpPr>
        <p:spPr>
          <a:xfrm>
            <a:off x="6490027" y="5056251"/>
            <a:ext cx="1793087" cy="25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src-&gt;score-&gt;killed++;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964FE2-58F8-F75A-C467-E1A4FCD928F1}"/>
              </a:ext>
            </a:extLst>
          </p:cNvPr>
          <p:cNvSpPr/>
          <p:nvPr/>
        </p:nvSpPr>
        <p:spPr>
          <a:xfrm>
            <a:off x="3553687" y="5611430"/>
            <a:ext cx="2330450" cy="271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dest-&gt;score-&gt;stand += damage;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38606DD-837C-2391-A4CB-1A728FC2BE12}"/>
              </a:ext>
            </a:extLst>
          </p:cNvPr>
          <p:cNvCxnSpPr>
            <a:stCxn id="34" idx="2"/>
            <a:endCxn id="41" idx="0"/>
          </p:cNvCxnSpPr>
          <p:nvPr/>
        </p:nvCxnSpPr>
        <p:spPr>
          <a:xfrm>
            <a:off x="4718912" y="4228186"/>
            <a:ext cx="0" cy="209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2DFAA8-931F-7FCB-E1E4-D01F7F64E6BE}"/>
              </a:ext>
            </a:extLst>
          </p:cNvPr>
          <p:cNvCxnSpPr>
            <a:stCxn id="41" idx="1"/>
            <a:endCxn id="42" idx="3"/>
          </p:cNvCxnSpPr>
          <p:nvPr/>
        </p:nvCxnSpPr>
        <p:spPr>
          <a:xfrm flipH="1">
            <a:off x="3054883" y="4599825"/>
            <a:ext cx="1130629" cy="5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4332A7C-4336-7F00-BE09-6044ADFC212B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4718912" y="4761750"/>
            <a:ext cx="0" cy="261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9AF9FFE-DDC5-5AA4-6566-63DA8AB7CB29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6144487" y="5185325"/>
            <a:ext cx="345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1A9EA17-43D7-5E81-19E8-6ED8E637CD88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4718912" y="5347250"/>
            <a:ext cx="0" cy="26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8235578-C934-41F7-7EB9-831223B6ABDD}"/>
              </a:ext>
            </a:extLst>
          </p:cNvPr>
          <p:cNvCxnSpPr>
            <a:stCxn id="45" idx="2"/>
            <a:endCxn id="10" idx="0"/>
          </p:cNvCxnSpPr>
          <p:nvPr/>
        </p:nvCxnSpPr>
        <p:spPr>
          <a:xfrm>
            <a:off x="4718912" y="5882876"/>
            <a:ext cx="0" cy="209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E62ADF4-7ECE-404C-DD37-3AD63A6233EA}"/>
              </a:ext>
            </a:extLst>
          </p:cNvPr>
          <p:cNvCxnSpPr>
            <a:stCxn id="15" idx="2"/>
            <a:endCxn id="11" idx="1"/>
          </p:cNvCxnSpPr>
          <p:nvPr/>
        </p:nvCxnSpPr>
        <p:spPr>
          <a:xfrm rot="16200000" flipH="1">
            <a:off x="1419603" y="1136149"/>
            <a:ext cx="369438" cy="5130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261EB72-A5B9-F528-5D55-56101974D993}"/>
              </a:ext>
            </a:extLst>
          </p:cNvPr>
          <p:cNvSpPr txBox="1"/>
          <p:nvPr/>
        </p:nvSpPr>
        <p:spPr>
          <a:xfrm>
            <a:off x="2279704" y="709274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E2554F4-8C0F-2F9C-4611-8409B857AE79}"/>
              </a:ext>
            </a:extLst>
          </p:cNvPr>
          <p:cNvCxnSpPr>
            <a:stCxn id="11" idx="3"/>
            <a:endCxn id="14" idx="3"/>
          </p:cNvCxnSpPr>
          <p:nvPr/>
        </p:nvCxnSpPr>
        <p:spPr>
          <a:xfrm>
            <a:off x="7576994" y="1577376"/>
            <a:ext cx="228018" cy="1164224"/>
          </a:xfrm>
          <a:prstGeom prst="bentConnector3">
            <a:avLst>
              <a:gd name="adj1" fmla="val 4982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292316-942E-8332-C386-268B2289BAEC}"/>
              </a:ext>
            </a:extLst>
          </p:cNvPr>
          <p:cNvSpPr txBox="1"/>
          <p:nvPr/>
        </p:nvSpPr>
        <p:spPr>
          <a:xfrm>
            <a:off x="4185512" y="1826289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AB2086-2442-994D-52DE-8CB6466B68FC}"/>
              </a:ext>
            </a:extLst>
          </p:cNvPr>
          <p:cNvSpPr txBox="1"/>
          <p:nvPr/>
        </p:nvSpPr>
        <p:spPr>
          <a:xfrm>
            <a:off x="6422505" y="190356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F8A77C-C603-58A6-A4DC-955421917F99}"/>
              </a:ext>
            </a:extLst>
          </p:cNvPr>
          <p:cNvSpPr txBox="1"/>
          <p:nvPr/>
        </p:nvSpPr>
        <p:spPr>
          <a:xfrm>
            <a:off x="4185512" y="3337746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1C05770-0B19-8297-6F5B-5B8FF258951C}"/>
              </a:ext>
            </a:extLst>
          </p:cNvPr>
          <p:cNvCxnSpPr>
            <a:stCxn id="32" idx="3"/>
            <a:endCxn id="34" idx="3"/>
          </p:cNvCxnSpPr>
          <p:nvPr/>
        </p:nvCxnSpPr>
        <p:spPr>
          <a:xfrm flipH="1">
            <a:off x="5763487" y="3254187"/>
            <a:ext cx="1679575" cy="844926"/>
          </a:xfrm>
          <a:prstGeom prst="bentConnector3">
            <a:avLst>
              <a:gd name="adj1" fmla="val -136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0978A84-D1FE-CC07-36FE-D5EE2AA4B165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 flipH="1">
            <a:off x="7805012" y="2188454"/>
            <a:ext cx="679741" cy="553146"/>
          </a:xfrm>
          <a:prstGeom prst="bentConnector3">
            <a:avLst>
              <a:gd name="adj1" fmla="val -336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1A87490-EBF6-6F85-847A-75D9A914EB8C}"/>
              </a:ext>
            </a:extLst>
          </p:cNvPr>
          <p:cNvSpPr txBox="1"/>
          <p:nvPr/>
        </p:nvSpPr>
        <p:spPr>
          <a:xfrm>
            <a:off x="3364240" y="4359031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97615E-A31B-F270-E6AB-94DB86FF3310}"/>
              </a:ext>
            </a:extLst>
          </p:cNvPr>
          <p:cNvSpPr txBox="1"/>
          <p:nvPr/>
        </p:nvSpPr>
        <p:spPr>
          <a:xfrm>
            <a:off x="5993030" y="4886717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23C547D-86A7-7BA3-02D1-609851C957CC}"/>
              </a:ext>
            </a:extLst>
          </p:cNvPr>
          <p:cNvCxnSpPr>
            <a:stCxn id="42" idx="2"/>
            <a:endCxn id="43" idx="1"/>
          </p:cNvCxnSpPr>
          <p:nvPr/>
        </p:nvCxnSpPr>
        <p:spPr>
          <a:xfrm rot="16200000" flipH="1">
            <a:off x="2568201" y="4460188"/>
            <a:ext cx="418069" cy="1032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5A4C532B-F613-1777-3EB9-E13F4D66B8DC}"/>
              </a:ext>
            </a:extLst>
          </p:cNvPr>
          <p:cNvCxnSpPr>
            <a:stCxn id="44" idx="2"/>
            <a:endCxn id="45" idx="3"/>
          </p:cNvCxnSpPr>
          <p:nvPr/>
        </p:nvCxnSpPr>
        <p:spPr>
          <a:xfrm rot="5400000">
            <a:off x="6418977" y="4779558"/>
            <a:ext cx="432755" cy="15024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C9F828-3284-81BD-28A4-55D191C4D4BE}"/>
              </a:ext>
            </a:extLst>
          </p:cNvPr>
          <p:cNvSpPr txBox="1"/>
          <p:nvPr/>
        </p:nvSpPr>
        <p:spPr>
          <a:xfrm>
            <a:off x="7586058" y="128199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B3D2C3-564F-DFCC-6F91-0C13F5CA6598}"/>
              </a:ext>
            </a:extLst>
          </p:cNvPr>
          <p:cNvSpPr txBox="1"/>
          <p:nvPr/>
        </p:nvSpPr>
        <p:spPr>
          <a:xfrm>
            <a:off x="4185512" y="1155341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914AA7-6510-CFF5-63CE-BE69F8151323}"/>
              </a:ext>
            </a:extLst>
          </p:cNvPr>
          <p:cNvSpPr txBox="1"/>
          <p:nvPr/>
        </p:nvSpPr>
        <p:spPr>
          <a:xfrm>
            <a:off x="4208439" y="2316897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BAF26DC-B16C-D06F-511F-6E6A8AE7DD47}"/>
              </a:ext>
            </a:extLst>
          </p:cNvPr>
          <p:cNvSpPr txBox="1"/>
          <p:nvPr/>
        </p:nvSpPr>
        <p:spPr>
          <a:xfrm>
            <a:off x="868518" y="3079088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F22490-C6D5-4983-5BFD-D045D68AF873}"/>
              </a:ext>
            </a:extLst>
          </p:cNvPr>
          <p:cNvSpPr txBox="1"/>
          <p:nvPr/>
        </p:nvSpPr>
        <p:spPr>
          <a:xfrm>
            <a:off x="7845910" y="3495589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687541AB-F371-5098-010A-6374C5F4575D}"/>
              </a:ext>
            </a:extLst>
          </p:cNvPr>
          <p:cNvCxnSpPr>
            <a:stCxn id="14" idx="1"/>
            <a:endCxn id="34" idx="1"/>
          </p:cNvCxnSpPr>
          <p:nvPr/>
        </p:nvCxnSpPr>
        <p:spPr>
          <a:xfrm rot="10800000" flipH="1" flipV="1">
            <a:off x="1632811" y="2741599"/>
            <a:ext cx="2041525" cy="1357513"/>
          </a:xfrm>
          <a:prstGeom prst="bentConnector3">
            <a:avLst>
              <a:gd name="adj1" fmla="val -111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90DE5C-DB2A-EAA5-9B2B-85F806739AB7}"/>
              </a:ext>
            </a:extLst>
          </p:cNvPr>
          <p:cNvSpPr txBox="1"/>
          <p:nvPr/>
        </p:nvSpPr>
        <p:spPr>
          <a:xfrm>
            <a:off x="4168895" y="475591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ED1456-B191-A16F-5AAE-981708A9DC03}"/>
              </a:ext>
            </a:extLst>
          </p:cNvPr>
          <p:cNvSpPr txBox="1"/>
          <p:nvPr/>
        </p:nvSpPr>
        <p:spPr>
          <a:xfrm>
            <a:off x="4168895" y="5334849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010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static void CHECK()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5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28176672-7583-0FB9-9F35-DB71C3592C03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A9D920-EA05-4B00-EBD0-9BE7C74812F8}"/>
              </a:ext>
            </a:extLst>
          </p:cNvPr>
          <p:cNvSpPr/>
          <p:nvPr/>
        </p:nvSpPr>
        <p:spPr>
          <a:xfrm>
            <a:off x="3385412" y="1209059"/>
            <a:ext cx="2667000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CASSERT(sizeof(LanPacket) == 4);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DC4C23-2D77-F436-AABF-368313C800CA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461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D26AD773-399F-DB6A-7EBB-E6A8E435E39A}"/>
              </a:ext>
            </a:extLst>
          </p:cNvPr>
          <p:cNvSpPr/>
          <p:nvPr/>
        </p:nvSpPr>
        <p:spPr>
          <a:xfrm>
            <a:off x="4128362" y="1923480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559DEE-7198-B7A2-AA06-82662BDB27A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718912" y="1529118"/>
            <a:ext cx="0" cy="394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47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makeSnakeCross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(Snake* snake)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50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041775" y="6196580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3DE738A3-4C82-C5F7-AC29-45CB6B4E3A6A}"/>
              </a:ext>
            </a:extLst>
          </p:cNvPr>
          <p:cNvSpPr/>
          <p:nvPr/>
        </p:nvSpPr>
        <p:spPr>
          <a:xfrm>
            <a:off x="2829787" y="961053"/>
            <a:ext cx="3778250" cy="3175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!snake-&gt;sprites-&gt;head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B16B1A-597D-51ED-BBA4-1313EDDE7A07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213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817E69-4563-2386-02ED-AF8EB3C02A7C}"/>
              </a:ext>
            </a:extLst>
          </p:cNvPr>
          <p:cNvSpPr/>
          <p:nvPr/>
        </p:nvSpPr>
        <p:spPr>
          <a:xfrm>
            <a:off x="1200150" y="1013160"/>
            <a:ext cx="1150213" cy="213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false;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31778B-A6FC-1CF4-4FEF-ECDA5D5EB3E4}"/>
              </a:ext>
            </a:extLst>
          </p:cNvPr>
          <p:cNvCxnSpPr>
            <a:stCxn id="6" idx="1"/>
            <a:endCxn id="14" idx="3"/>
          </p:cNvCxnSpPr>
          <p:nvPr/>
        </p:nvCxnSpPr>
        <p:spPr>
          <a:xfrm flipH="1">
            <a:off x="2350363" y="1119803"/>
            <a:ext cx="47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87835A-311E-B8BD-7141-22DB62977575}"/>
              </a:ext>
            </a:extLst>
          </p:cNvPr>
          <p:cNvSpPr/>
          <p:nvPr/>
        </p:nvSpPr>
        <p:spPr>
          <a:xfrm>
            <a:off x="412750" y="1576216"/>
            <a:ext cx="8382000" cy="257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201B48-CFF1-A5E8-5D45-65455373E311}"/>
              </a:ext>
            </a:extLst>
          </p:cNvPr>
          <p:cNvSpPr/>
          <p:nvPr/>
        </p:nvSpPr>
        <p:spPr>
          <a:xfrm>
            <a:off x="412750" y="1384819"/>
            <a:ext cx="8382000" cy="210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SCREEN_WIDTH / UNIT;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7278A9-AD1B-C95D-139B-5DEF630127FD}"/>
              </a:ext>
            </a:extLst>
          </p:cNvPr>
          <p:cNvSpPr/>
          <p:nvPr/>
        </p:nvSpPr>
        <p:spPr>
          <a:xfrm>
            <a:off x="730250" y="1704879"/>
            <a:ext cx="7804150" cy="2441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FD18E4-6889-AFE6-1514-5936A1973314}"/>
              </a:ext>
            </a:extLst>
          </p:cNvPr>
          <p:cNvSpPr/>
          <p:nvPr/>
        </p:nvSpPr>
        <p:spPr>
          <a:xfrm>
            <a:off x="730250" y="1687423"/>
            <a:ext cx="7804150" cy="208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j = 0; j &lt; SCREEN_HEIGHT / UNIT; </a:t>
            </a:r>
            <a:r>
              <a:rPr lang="en-US" altLang="ko-KR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j++</a:t>
            </a:r>
            <a:endParaRPr lang="en-US" altLang="ko-KR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242859D0-C907-C660-D65C-8D9CA53DCF16}"/>
              </a:ext>
            </a:extLst>
          </p:cNvPr>
          <p:cNvSpPr/>
          <p:nvPr/>
        </p:nvSpPr>
        <p:spPr>
          <a:xfrm>
            <a:off x="3560037" y="1990444"/>
            <a:ext cx="2317750" cy="3075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][j]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40C4BF-A0AC-B778-B1F8-30012DFA6746}"/>
              </a:ext>
            </a:extLst>
          </p:cNvPr>
          <p:cNvSpPr/>
          <p:nvPr/>
        </p:nvSpPr>
        <p:spPr>
          <a:xfrm>
            <a:off x="3682274" y="2460112"/>
            <a:ext cx="2073275" cy="36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함정 블록에 올라오면 데미지</a:t>
            </a:r>
            <a:endParaRPr lang="ko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AB1BF0E-E238-A15D-F9CE-96EA0F37A2B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4718912" y="2297948"/>
            <a:ext cx="0" cy="162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3BDE74B8-8846-C58D-7D4E-F683AAA360C7}"/>
              </a:ext>
            </a:extLst>
          </p:cNvPr>
          <p:cNvSpPr/>
          <p:nvPr/>
        </p:nvSpPr>
        <p:spPr>
          <a:xfrm>
            <a:off x="3367800" y="2940433"/>
            <a:ext cx="2702221" cy="3075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ko-KR" altLang="en-US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가 플레이어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94E2EE-7707-46A4-C411-98992E8BD035}"/>
              </a:ext>
            </a:extLst>
          </p:cNvPr>
          <p:cNvSpPr/>
          <p:nvPr/>
        </p:nvSpPr>
        <p:spPr>
          <a:xfrm>
            <a:off x="3115537" y="3464547"/>
            <a:ext cx="3206750" cy="466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플레이어가 블록위에 </a:t>
            </a:r>
            <a:r>
              <a:rPr lang="ko-KR" altLang="en-US" sz="1100" dirty="0" err="1"/>
              <a:t>스폰</a:t>
            </a:r>
            <a:r>
              <a:rPr lang="ko-KR" altLang="en-US" sz="1100" dirty="0"/>
              <a:t> 되는 히어로</a:t>
            </a:r>
            <a:r>
              <a:rPr lang="en-US" altLang="ko-KR" sz="1100" dirty="0"/>
              <a:t>,</a:t>
            </a:r>
            <a:r>
              <a:rPr lang="ko-KR" altLang="en-US" sz="1100" dirty="0" err="1"/>
              <a:t>포션</a:t>
            </a:r>
            <a:r>
              <a:rPr lang="en-US" altLang="ko-KR" sz="1100" dirty="0"/>
              <a:t>,</a:t>
            </a:r>
            <a:r>
              <a:rPr lang="ko-KR" altLang="en-US" sz="1100" dirty="0"/>
              <a:t>무기를 얻는 기능</a:t>
            </a:r>
            <a:r>
              <a:rPr lang="en-US" altLang="ko-KR" sz="1100" dirty="0"/>
              <a:t>,</a:t>
            </a:r>
            <a:r>
              <a:rPr lang="ko-KR" altLang="en-US" sz="1100" dirty="0"/>
              <a:t>애니메이션 구현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60E401-3D61-41B5-20B0-0A3743CEFE68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4718911" y="2822062"/>
            <a:ext cx="1" cy="11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7489B0-3B04-D356-D779-F3FDF0C5C58F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4718911" y="3247937"/>
            <a:ext cx="1" cy="216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F66783-3330-E3A1-AB4B-855AA39828DC}"/>
              </a:ext>
            </a:extLst>
          </p:cNvPr>
          <p:cNvSpPr/>
          <p:nvPr/>
        </p:nvSpPr>
        <p:spPr>
          <a:xfrm>
            <a:off x="3028950" y="4340432"/>
            <a:ext cx="320675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플레이어 </a:t>
            </a:r>
            <a:r>
              <a:rPr lang="ko-KR" altLang="en-US" sz="1100" dirty="0" err="1"/>
              <a:t>사망시</a:t>
            </a:r>
            <a:r>
              <a:rPr lang="ko-KR" altLang="en-US" sz="1100" dirty="0"/>
              <a:t> 아이템 드롭</a:t>
            </a:r>
            <a:r>
              <a:rPr lang="en-US" altLang="ko-KR" sz="1100" dirty="0"/>
              <a:t>,</a:t>
            </a:r>
            <a:r>
              <a:rPr lang="ko-KR" altLang="en-US" sz="1100" dirty="0"/>
              <a:t>해골 애니 생성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A127A6B-EAE6-7478-0214-602CE8697727}"/>
              </a:ext>
            </a:extLst>
          </p:cNvPr>
          <p:cNvCxnSpPr>
            <a:stCxn id="21" idx="1"/>
          </p:cNvCxnSpPr>
          <p:nvPr/>
        </p:nvCxnSpPr>
        <p:spPr>
          <a:xfrm rot="10800000" flipV="1">
            <a:off x="2590075" y="2144195"/>
            <a:ext cx="969962" cy="20023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0E399C4-1828-FBF1-D37A-02367481C3FB}"/>
              </a:ext>
            </a:extLst>
          </p:cNvPr>
          <p:cNvCxnSpPr>
            <a:stCxn id="19" idx="2"/>
            <a:endCxn id="32" idx="0"/>
          </p:cNvCxnSpPr>
          <p:nvPr/>
        </p:nvCxnSpPr>
        <p:spPr>
          <a:xfrm>
            <a:off x="4632325" y="4146551"/>
            <a:ext cx="0" cy="193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8CB5C5-824E-0CA4-B7EC-E2A023A5857D}"/>
              </a:ext>
            </a:extLst>
          </p:cNvPr>
          <p:cNvSpPr/>
          <p:nvPr/>
        </p:nvSpPr>
        <p:spPr>
          <a:xfrm>
            <a:off x="3052002" y="4869086"/>
            <a:ext cx="3160645" cy="213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</a:t>
            </a:r>
            <a:r>
              <a:rPr lang="ko-KR" altLang="en-US" sz="1100" dirty="0"/>
              <a:t> 위치 업데이트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CEAC86-32BB-7C0D-7B3F-AB9CA7459E2A}"/>
              </a:ext>
            </a:extLst>
          </p:cNvPr>
          <p:cNvCxnSpPr>
            <a:stCxn id="32" idx="2"/>
            <a:endCxn id="38" idx="0"/>
          </p:cNvCxnSpPr>
          <p:nvPr/>
        </p:nvCxnSpPr>
        <p:spPr>
          <a:xfrm>
            <a:off x="4632325" y="4632532"/>
            <a:ext cx="0" cy="236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9AD96E44-0CAF-220A-996C-CC27601C62DB}"/>
              </a:ext>
            </a:extLst>
          </p:cNvPr>
          <p:cNvSpPr/>
          <p:nvPr/>
        </p:nvSpPr>
        <p:spPr>
          <a:xfrm>
            <a:off x="2715780" y="5199527"/>
            <a:ext cx="3833087" cy="2258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!snake-&gt;sprites-&gt;head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4644BC8-0462-2E1F-EDC8-45F6B5C9A7E8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4632324" y="5082255"/>
            <a:ext cx="1" cy="117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0DBE4D-DA1F-FCF3-1314-A5E99465DAD8}"/>
              </a:ext>
            </a:extLst>
          </p:cNvPr>
          <p:cNvSpPr/>
          <p:nvPr/>
        </p:nvSpPr>
        <p:spPr>
          <a:xfrm>
            <a:off x="3636802" y="5562269"/>
            <a:ext cx="1991046" cy="19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snake</a:t>
            </a:r>
            <a:r>
              <a:rPr lang="ko-KR" altLang="en-US" sz="1100" dirty="0"/>
              <a:t>가 </a:t>
            </a:r>
            <a:r>
              <a:rPr lang="ko-KR" altLang="en-US" sz="1100" dirty="0" err="1"/>
              <a:t>부딫혔는지</a:t>
            </a:r>
            <a:r>
              <a:rPr lang="ko-KR" altLang="en-US" sz="1100" dirty="0"/>
              <a:t> 확인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B140C06-EFF6-01F2-EB5E-BD674A8B48CA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>
            <a:off x="4632324" y="5425394"/>
            <a:ext cx="1" cy="13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0AC5A54-1EB4-AF98-C80C-B796B83D8450}"/>
              </a:ext>
            </a:extLst>
          </p:cNvPr>
          <p:cNvSpPr/>
          <p:nvPr/>
        </p:nvSpPr>
        <p:spPr>
          <a:xfrm>
            <a:off x="4127715" y="5879425"/>
            <a:ext cx="1009219" cy="197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die;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B009CBC-37D7-1756-4391-948A69254464}"/>
              </a:ext>
            </a:extLst>
          </p:cNvPr>
          <p:cNvCxnSpPr>
            <a:stCxn id="45" idx="2"/>
            <a:endCxn id="48" idx="0"/>
          </p:cNvCxnSpPr>
          <p:nvPr/>
        </p:nvCxnSpPr>
        <p:spPr>
          <a:xfrm>
            <a:off x="4632325" y="5759334"/>
            <a:ext cx="0" cy="120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981272E-C162-EE7E-5A7E-7B0D7AF4BC48}"/>
              </a:ext>
            </a:extLst>
          </p:cNvPr>
          <p:cNvCxnSpPr>
            <a:stCxn id="48" idx="2"/>
            <a:endCxn id="10" idx="0"/>
          </p:cNvCxnSpPr>
          <p:nvPr/>
        </p:nvCxnSpPr>
        <p:spPr>
          <a:xfrm>
            <a:off x="4632325" y="6076489"/>
            <a:ext cx="0" cy="120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92AADFE-E890-4E63-D6DE-5FACEE174157}"/>
              </a:ext>
            </a:extLst>
          </p:cNvPr>
          <p:cNvCxnSpPr>
            <a:stCxn id="26" idx="1"/>
          </p:cNvCxnSpPr>
          <p:nvPr/>
        </p:nvCxnSpPr>
        <p:spPr>
          <a:xfrm rot="10800000" flipV="1">
            <a:off x="2590074" y="3094185"/>
            <a:ext cx="777726" cy="10523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8B982BB-7D58-E936-D29D-A5A9D5B57178}"/>
              </a:ext>
            </a:extLst>
          </p:cNvPr>
          <p:cNvSpPr txBox="1"/>
          <p:nvPr/>
        </p:nvSpPr>
        <p:spPr>
          <a:xfrm>
            <a:off x="4205773" y="2244682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E585DE-42E9-560F-D1EA-D31B1D32E505}"/>
              </a:ext>
            </a:extLst>
          </p:cNvPr>
          <p:cNvSpPr txBox="1"/>
          <p:nvPr/>
        </p:nvSpPr>
        <p:spPr>
          <a:xfrm>
            <a:off x="4260812" y="3235210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DF2DFB8-EBD4-4B16-8645-7C31196E8B1A}"/>
              </a:ext>
            </a:extLst>
          </p:cNvPr>
          <p:cNvSpPr/>
          <p:nvPr/>
        </p:nvSpPr>
        <p:spPr>
          <a:xfrm>
            <a:off x="1103707" y="5182993"/>
            <a:ext cx="990600" cy="258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return false</a:t>
            </a:r>
            <a:endParaRPr lang="ko-KR" altLang="en-US" sz="11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DFE7008-9137-8D6E-D66A-69D4A1E1E97B}"/>
              </a:ext>
            </a:extLst>
          </p:cNvPr>
          <p:cNvCxnSpPr>
            <a:stCxn id="42" idx="1"/>
            <a:endCxn id="63" idx="3"/>
          </p:cNvCxnSpPr>
          <p:nvPr/>
        </p:nvCxnSpPr>
        <p:spPr>
          <a:xfrm flipH="1" flipV="1">
            <a:off x="2094307" y="5312460"/>
            <a:ext cx="62147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139294A-9FF8-AFD7-C48C-C22394464115}"/>
              </a:ext>
            </a:extLst>
          </p:cNvPr>
          <p:cNvSpPr txBox="1"/>
          <p:nvPr/>
        </p:nvSpPr>
        <p:spPr>
          <a:xfrm>
            <a:off x="2181333" y="5092657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True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8E30EE9-3E3D-E6AA-5542-2B231C394C0D}"/>
              </a:ext>
            </a:extLst>
          </p:cNvPr>
          <p:cNvCxnSpPr>
            <a:stCxn id="63" idx="2"/>
            <a:endCxn id="10" idx="1"/>
          </p:cNvCxnSpPr>
          <p:nvPr/>
        </p:nvCxnSpPr>
        <p:spPr>
          <a:xfrm rot="16200000" flipH="1">
            <a:off x="2378528" y="4662406"/>
            <a:ext cx="883727" cy="24427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C4B6E7B-3842-3297-18B1-F88263CBFE29}"/>
              </a:ext>
            </a:extLst>
          </p:cNvPr>
          <p:cNvSpPr txBox="1"/>
          <p:nvPr/>
        </p:nvSpPr>
        <p:spPr>
          <a:xfrm>
            <a:off x="2768276" y="1921038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39AE40-3E34-C684-E3AE-4FEBCD2BC96F}"/>
              </a:ext>
            </a:extLst>
          </p:cNvPr>
          <p:cNvSpPr txBox="1"/>
          <p:nvPr/>
        </p:nvSpPr>
        <p:spPr>
          <a:xfrm>
            <a:off x="2777472" y="2758578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20C260-4B38-B18D-A00F-21DDB7CE9296}"/>
              </a:ext>
            </a:extLst>
          </p:cNvPr>
          <p:cNvSpPr txBox="1"/>
          <p:nvPr/>
        </p:nvSpPr>
        <p:spPr>
          <a:xfrm>
            <a:off x="3983871" y="5356943"/>
            <a:ext cx="64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+mn-ea"/>
              </a:rPr>
              <a:t>False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34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createHandShakePacket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6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07A71D-B8A0-70C4-C3BD-0823ECED5D34}"/>
              </a:ext>
            </a:extLst>
          </p:cNvPr>
          <p:cNvSpPr/>
          <p:nvPr/>
        </p:nvSpPr>
        <p:spPr>
          <a:xfrm>
            <a:off x="2124937" y="1771650"/>
            <a:ext cx="5187950" cy="825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handshakePacket.seed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prngRand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prngRand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())&amp;LAN_SEED_MASK;</a:t>
            </a:r>
          </a:p>
          <a:p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return </a:t>
            </a:r>
            <a:r>
              <a:rPr lang="en-US" altLang="ko-KR" sz="1100" b="0" dirty="0" err="1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handshakePacket</a:t>
            </a:r>
            <a:r>
              <a:rPr lang="en-US" altLang="ko-KR" sz="1100" b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953675-9078-2998-40F5-035316D4DF89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1023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E6A89D-3CDB-902F-B1DA-2671BBE05E9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2597150"/>
            <a:ext cx="0" cy="349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7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clearMapGenerator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7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867E96-FDFE-7459-22B2-6FC26B9D083F}"/>
              </a:ext>
            </a:extLst>
          </p:cNvPr>
          <p:cNvSpPr/>
          <p:nvPr/>
        </p:nvSpPr>
        <p:spPr>
          <a:xfrm>
            <a:off x="3157824" y="1276350"/>
            <a:ext cx="3122176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exitX = exitY = -1;</a:t>
            </a:r>
          </a:p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memset(hasMap, 0, sizeof(hasMap));</a:t>
            </a:r>
          </a:p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memset(isTrap, 0, sizeof(isTrap));</a:t>
            </a:r>
          </a:p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  memset(primMap, 0, sizeof(primMap));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5C8136-BF7C-B465-E467-D2E9E8958078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528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15E4B0-E08E-21D1-EC5D-E02CB7500E1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2152650"/>
            <a:ext cx="0" cy="3940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C8E879-C12B-FB70-C04D-E028CE4A5C01}"/>
              </a:ext>
            </a:extLst>
          </p:cNvPr>
          <p:cNvSpPr txBox="1"/>
          <p:nvPr/>
        </p:nvSpPr>
        <p:spPr>
          <a:xfrm>
            <a:off x="3062408" y="973976"/>
            <a:ext cx="1624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 err="1">
                <a:latin typeface="+mn-ea"/>
              </a:rPr>
              <a:t>memset</a:t>
            </a:r>
            <a:r>
              <a:rPr lang="ko-KR" altLang="en-US" sz="1100" dirty="0">
                <a:latin typeface="+mn-ea"/>
              </a:rPr>
              <a:t>으로 맵 초기화</a:t>
            </a:r>
          </a:p>
        </p:txBody>
      </p:sp>
    </p:spTree>
    <p:extLst>
      <p:ext uri="{BB962C8B-B14F-4D97-AF65-F5344CB8AC3E}">
        <p14:creationId xmlns:p14="http://schemas.microsoft.com/office/powerpoint/2010/main" val="135344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inr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(int x, int l, int r)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8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DB8AC0-9178-EBEF-9509-8DA9AE4FFDE8}"/>
              </a:ext>
            </a:extLst>
          </p:cNvPr>
          <p:cNvSpPr/>
          <p:nvPr/>
        </p:nvSpPr>
        <p:spPr>
          <a:xfrm>
            <a:off x="3690212" y="1450975"/>
            <a:ext cx="2057400" cy="45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x &lt;= r &amp;&amp; l &lt;= x;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B55DD7-A4AF-1A7A-1BA3-A75F4F026E8F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703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90CE87-81CE-76A3-1B59-FE8283907A3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901825"/>
            <a:ext cx="0" cy="4190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6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18B-4CBD-E845-912F-8F2D1A9B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5" y="84569"/>
            <a:ext cx="7701045" cy="3431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altLang="ko-KR" sz="1200" b="0" dirty="0">
                <a:effectLst/>
                <a:latin typeface="Consolas" panose="020B0609020204030204" pitchFamily="49" charset="0"/>
              </a:rPr>
              <a:t>int randInt(int l, int r)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BD1EAB-742E-AA43-B150-82AFDE99DA4D}"/>
              </a:ext>
            </a:extLst>
          </p:cNvPr>
          <p:cNvSpPr/>
          <p:nvPr/>
        </p:nvSpPr>
        <p:spPr>
          <a:xfrm>
            <a:off x="105709" y="84569"/>
            <a:ext cx="1242106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함수명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EF09B3-6AE1-CD4C-9EBB-396322DF8FBF}"/>
              </a:ext>
            </a:extLst>
          </p:cNvPr>
          <p:cNvSpPr/>
          <p:nvPr/>
        </p:nvSpPr>
        <p:spPr>
          <a:xfrm>
            <a:off x="9048859" y="84569"/>
            <a:ext cx="3037431" cy="3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비고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15D42-1801-F147-81B9-0094861A19FB}"/>
              </a:ext>
            </a:extLst>
          </p:cNvPr>
          <p:cNvSpPr/>
          <p:nvPr/>
        </p:nvSpPr>
        <p:spPr>
          <a:xfrm>
            <a:off x="105709" y="427708"/>
            <a:ext cx="8943149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5F724-5280-8745-8EC4-90B557F19E31}"/>
              </a:ext>
            </a:extLst>
          </p:cNvPr>
          <p:cNvSpPr/>
          <p:nvPr/>
        </p:nvSpPr>
        <p:spPr>
          <a:xfrm>
            <a:off x="9047096" y="427708"/>
            <a:ext cx="3037432" cy="601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161FE4-63C5-9142-9AD1-EBCDC59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02878" y="6517081"/>
            <a:ext cx="2743200" cy="256350"/>
          </a:xfrm>
        </p:spPr>
        <p:txBody>
          <a:bodyPr/>
          <a:lstStyle/>
          <a:p>
            <a:pPr algn="ctr"/>
            <a:fld id="{5480347D-4BAA-7146-BA6B-190A800E2A37}" type="slidenum">
              <a:rPr kumimoji="1" lang="ko-Kore-KR" altLang="en-US" smtClean="0"/>
              <a:pPr algn="ctr"/>
              <a:t>9</a:t>
            </a:fld>
            <a:endParaRPr kumimoji="1" lang="ko-Kore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E09397-0B2D-B7BB-3567-80ED23643B81}"/>
              </a:ext>
            </a:extLst>
          </p:cNvPr>
          <p:cNvSpPr/>
          <p:nvPr/>
        </p:nvSpPr>
        <p:spPr>
          <a:xfrm>
            <a:off x="4239487" y="512872"/>
            <a:ext cx="958850" cy="2348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6B1E1459-9ABF-BE37-36D6-D190DB1B07BD}"/>
              </a:ext>
            </a:extLst>
          </p:cNvPr>
          <p:cNvSpPr/>
          <p:nvPr/>
        </p:nvSpPr>
        <p:spPr>
          <a:xfrm>
            <a:off x="4128362" y="6092761"/>
            <a:ext cx="1181100" cy="2581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BBD449-F1FE-8755-BFFA-D4589C144255}"/>
              </a:ext>
            </a:extLst>
          </p:cNvPr>
          <p:cNvSpPr/>
          <p:nvPr/>
        </p:nvSpPr>
        <p:spPr>
          <a:xfrm>
            <a:off x="3185387" y="1435100"/>
            <a:ext cx="3067050" cy="3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return prngRand() % (r - l + 1) + l;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86FA62-2652-E307-49CB-0C4C521EEC61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4718912" y="747767"/>
            <a:ext cx="0" cy="687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93B8F9-FD7A-A809-8BA9-5DB93B64346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718912" y="1755159"/>
            <a:ext cx="0" cy="4337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06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3023</Words>
  <Application>Microsoft Office PowerPoint</Application>
  <PresentationFormat>와이드스크린</PresentationFormat>
  <Paragraphs>760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Consolas</vt:lpstr>
      <vt:lpstr>Office 테마</vt:lpstr>
      <vt:lpstr>void prngSrand(unsigned seed)</vt:lpstr>
      <vt:lpstr>unsigned int prngRand()</vt:lpstr>
      <vt:lpstr>void initSnake(Snake* snake, int step, int team, PlayerType playerType)</vt:lpstr>
      <vt:lpstr>Snake* createSnake(int step, int team, PlayerType playerType)</vt:lpstr>
      <vt:lpstr>static void CHECK()</vt:lpstr>
      <vt:lpstr>HandShakePacket createHandShakePacket()</vt:lpstr>
      <vt:lpstr>void clearMapGenerator()</vt:lpstr>
      <vt:lpstr>bool inr(int x, int l, int r)</vt:lpstr>
      <vt:lpstr>int randInt(int l, int r)</vt:lpstr>
      <vt:lpstr>double randDouble()</vt:lpstr>
      <vt:lpstr>int IntervalCalc(int l1, int r1, int l2, int r2)</vt:lpstr>
      <vt:lpstr>int RectRectCalc(SDL_Rect* a, SDL_Rect* b)</vt:lpstr>
      <vt:lpstr>bool IntervalCross(int l1, int r1, int l2, int r2)</vt:lpstr>
      <vt:lpstr>bool RectRectCross(SDL_Rect* a, SDL_Rect* b)</vt:lpstr>
      <vt:lpstr>bool RectCirCross(SDL_Rect* a, int x, int y, int r)</vt:lpstr>
      <vt:lpstr>SDL_Rect getSpriteAnimationBox(Sprite* sprite)</vt:lpstr>
      <vt:lpstr>SDL_Rect getSpriteBoundBox(Sprite* sprite)</vt:lpstr>
      <vt:lpstr>SDL_Rect getSpriteFeetBox(Sprite* sprite)</vt:lpstr>
      <vt:lpstr>SDL_Rect getMapRect(int x, int y)</vt:lpstr>
      <vt:lpstr>double distance(Point a, Point b)</vt:lpstr>
      <vt:lpstr>void setLevel(int level)</vt:lpstr>
      <vt:lpstr>Score** startGame(int localPlayers, int remotePlayers, bool localFirst)</vt:lpstr>
      <vt:lpstr>void appendSpriteToSnake(Snake* snake, int sprite_id,int x, int y,Direction direcion) </vt:lpstr>
      <vt:lpstr>void initPlayer(int playerType)</vt:lpstr>
      <vt:lpstr>void generateHeroItem(int x, int y)</vt:lpstr>
      <vt:lpstr>void generateItem(int x, int y, ItemType type)</vt:lpstr>
      <vt:lpstr>void takeHpMedcine(Snake* snake, int delta, bool extra)</vt:lpstr>
      <vt:lpstr>bool takeWeapon(Snake* snake, Item* weaponItem)</vt:lpstr>
      <vt:lpstr>void dropItemNearSprite(Sprite* sprite, ItemType itemType)</vt:lpstr>
      <vt:lpstr>void generateHeroItemAllMap()</vt:lpstr>
      <vt:lpstr>void clearItemMap()</vt:lpstr>
      <vt:lpstr>void initItemMap(int hCount, int fCount)</vt:lpstr>
      <vt:lpstr>int generateEnemy(int x, int y, int minLen, int maxLen, int minId, int maxId,int step)</vt:lpstr>
      <vt:lpstr>Point getAvaliablePos()</vt:lpstr>
      <vt:lpstr>void initEnemies(int enemiesCount)</vt:lpstr>
      <vt:lpstr>void freezeSnake(Snake* snake, int duration)</vt:lpstr>
      <vt:lpstr>void slowDownSnake(Snake* snake, int duration)</vt:lpstr>
      <vt:lpstr>void shieldSprite(Sprite* sprite, int duration)</vt:lpstr>
      <vt:lpstr>void attackUpSprite(Sprite* sprite, int duration)</vt:lpstr>
      <vt:lpstr>void attackUpSnkae(Snake* snake, int duration)</vt:lpstr>
      <vt:lpstr>void initGame(int localPlayers, int remotePlayers, bool localFirst)</vt:lpstr>
      <vt:lpstr>void destroyGame(int status)</vt:lpstr>
      <vt:lpstr>void destroySnake(Snake* snake)</vt:lpstr>
      <vt:lpstr>inline bool isPlayer(Snake* snake)</vt:lpstr>
      <vt:lpstr>bool crushVerdict(Sprite* sprite, bool loose, bool useAnimationBox)</vt:lpstr>
      <vt:lpstr>bool crushVerdict(Sprite* sprite, bool loose, bool useAnimationBox)</vt:lpstr>
      <vt:lpstr>void dropItem(Sprite* sprite)</vt:lpstr>
      <vt:lpstr>void invokeWeaponBuff(Snake* src, Weapon* weapon, Snake* dest, int damage)</vt:lpstr>
      <vt:lpstr>void dealDamage(Snake* src, Snake* dest, Sprite* target, int damage)</vt:lpstr>
      <vt:lpstr>bool makeSnakeCross(Snake* snake)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void prngSrand(unsigned seed)</dc:title>
  <dc:creator>dong</dc:creator>
  <cp:lastModifiedBy>dong</cp:lastModifiedBy>
  <cp:revision>2</cp:revision>
  <dcterms:created xsi:type="dcterms:W3CDTF">2022-06-30T08:33:08Z</dcterms:created>
  <dcterms:modified xsi:type="dcterms:W3CDTF">2022-06-30T08:38:01Z</dcterms:modified>
</cp:coreProperties>
</file>