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27491-9E39-ED4F-DF02-2FDE10A5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61F187-30C1-F403-DCF0-16E6740A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26F5E-7B39-8785-50E8-C9BE1E98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3EFEB-3E7F-6ACB-C3CB-AAF9DB02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487AB-C7FC-E528-AF9A-E4AF8707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2CF23-D8E9-C8E5-D119-5E74311D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ADCAF-7E81-D506-CE69-7BE0CAB81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6A250-A788-180D-E169-25EAA63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6BDC9-9FE9-FEFA-2989-2AD1AD45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BE8D0-65E7-D07D-2D00-114DEB39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6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FD5A3-9486-D55A-7146-881192B0B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495BF-B669-EA66-9DC1-511F8ED34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D8124-A982-9E20-2489-9668427E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0A799-F049-BC53-E94D-D5FD4DE8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44262-360A-A988-4D2B-8E74AF58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113AC-B130-DA96-2982-B4BF3720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68CB7-C1FD-F8C8-FFA8-6BBD501C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D89B4-0059-2281-E43E-594B86E7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61367-3C43-024A-5FB7-4FD873C0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F772-02D8-3F04-D00E-31A1AAF9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5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39E8-2502-C5F2-2CB1-61DC798A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AF52EB-657E-3B43-6C9F-07A349A1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946D1-6698-9AB1-7D7F-951B7B6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F74CD-D73A-D70A-335A-C275125D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6E751-884A-B13B-92C1-93E5D705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0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C178-D2D2-B2A2-F3A4-41B80776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DC6B2-4890-1439-135E-68CE39D55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CA2935-D4F8-3D9C-25ED-8AE715AA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CD5B5-FC20-DF19-AC9C-659E7FB2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BB3F2-03B3-F284-E94D-0037FEDB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D9297-C1EC-17E9-F59A-F4F2B108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7CF1B-97CB-8BDE-ADDB-03A1A5C9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A7B1F-5232-82B0-7AE2-ACB88683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3DB10-AF81-3751-AE3B-8BED8326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2FC96-A9CB-D388-A971-51E4A33B8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43F016-7714-B782-AB4F-9471DCBFC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CDCB4-2499-97DB-9457-16720654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FF7AB-46FF-0E94-F5EC-20A00318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B0E1C4-AA23-1166-CBF9-774F1A25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62AF1-9834-CE91-9278-CC5CA41F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F9DE22-8D08-FE88-40E2-5A56DA9B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A29C7-E0AA-351B-1D86-AEF44B72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EFE36-DBB4-827F-30F9-29EF265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7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B24E4-1001-EF7A-7950-FBE9F4F5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52C482-F78C-F5D3-F847-DCE86BCB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6DD7DF-324C-689C-E327-C8CD0DF6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7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F9724-1BED-C38A-638D-DBE4BF80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FB065-65A5-A709-2A7F-8DB60FAE9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77C25-C841-0D58-FA9D-B86B75CAE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FD135-F3E8-E153-FFD4-FDCC1472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3B6AA-B547-F588-5D1E-558CCA31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54524-0AAD-2B23-1956-4E4C6C0E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5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5553C-D247-3FE8-8EE2-7454460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16F76-67FC-B52F-C01D-FA4723F4D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AE23A-6608-DACF-402C-02D349C6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3BF06-CA60-2CA1-660A-66755371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476B9-3534-E8A6-6DD4-F4CC6F82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DB0C3-32ED-6819-990B-4441F977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0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835F9D-00DA-7A10-8315-874D4C2C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9500C-EF34-8828-F2F6-849F05965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2CE89-3546-83A8-0322-0EE9E8C35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CD70-5A49-4B1D-BE8D-AF1A799A7BE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ECBF0-EBE5-D881-EF1C-61CB26BD8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15FB-BC1F-5CA3-56AA-18587DC0A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7685-F531-4BC7-A3F5-4DE95FB8D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8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C15F6F-76AF-1494-912C-A447B23F5D73}"/>
              </a:ext>
            </a:extLst>
          </p:cNvPr>
          <p:cNvSpPr/>
          <p:nvPr/>
        </p:nvSpPr>
        <p:spPr>
          <a:xfrm>
            <a:off x="4384646" y="151002"/>
            <a:ext cx="3422708" cy="3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AiInput(Snake* snake)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17797E-AEC6-A25B-F917-C7A0F0255B87}"/>
              </a:ext>
            </a:extLst>
          </p:cNvPr>
          <p:cNvSpPr/>
          <p:nvPr/>
        </p:nvSpPr>
        <p:spPr>
          <a:xfrm>
            <a:off x="2769765" y="704675"/>
            <a:ext cx="6652469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Sprite* snakeHead = snake-&gt;sprites-&gt;head-&gt;element;</a:t>
            </a:r>
          </a:p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Direction currentDirection = snakeHead-&gt;direction;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24D62DEE-10BD-12C7-5BA0-26EC2746BF7A}"/>
              </a:ext>
            </a:extLst>
          </p:cNvPr>
          <p:cNvSpPr/>
          <p:nvPr/>
        </p:nvSpPr>
        <p:spPr>
          <a:xfrm>
            <a:off x="1414943" y="1455489"/>
            <a:ext cx="9362114" cy="39428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originValue = testOneMove(snake, currentDirection);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E1B343-71BE-E578-6DDE-FE49ADC66887}"/>
              </a:ext>
            </a:extLst>
          </p:cNvPr>
          <p:cNvSpPr/>
          <p:nvPr/>
        </p:nvSpPr>
        <p:spPr>
          <a:xfrm>
            <a:off x="4146258" y="2080469"/>
            <a:ext cx="389948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bool change = originValue &lt; 0;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DD23EBDB-6286-7377-77A5-0BF8EED735C4}"/>
              </a:ext>
            </a:extLst>
          </p:cNvPr>
          <p:cNvSpPr/>
          <p:nvPr/>
        </p:nvSpPr>
        <p:spPr>
          <a:xfrm>
            <a:off x="3724711" y="2574370"/>
            <a:ext cx="4742576" cy="6438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randDouble() &lt; AI_PATH_RANDOM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AA36C-76A1-1F5B-EE99-EA663B555287}"/>
              </a:ext>
            </a:extLst>
          </p:cNvPr>
          <p:cNvSpPr/>
          <p:nvPr/>
        </p:nvSpPr>
        <p:spPr>
          <a:xfrm>
            <a:off x="1458285" y="2735332"/>
            <a:ext cx="1468074" cy="32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change = 1;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3E90DE25-2948-6A3C-DD7F-90304CBF02C3}"/>
              </a:ext>
            </a:extLst>
          </p:cNvPr>
          <p:cNvSpPr/>
          <p:nvPr/>
        </p:nvSpPr>
        <p:spPr>
          <a:xfrm>
            <a:off x="4936919" y="3904959"/>
            <a:ext cx="2318158" cy="5452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change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A49DCB-32AD-F71C-237C-58D58CB14964}"/>
              </a:ext>
            </a:extLst>
          </p:cNvPr>
          <p:cNvSpPr/>
          <p:nvPr/>
        </p:nvSpPr>
        <p:spPr>
          <a:xfrm>
            <a:off x="4451756" y="4722885"/>
            <a:ext cx="3288484" cy="52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static Choice choices[4];</a:t>
            </a:r>
          </a:p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int count = 0;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84D983-3561-8040-EFB8-048242BA1E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36895"/>
            <a:ext cx="0" cy="16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4D6D3B-C6F5-0F40-4E37-5EC951D6205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24792"/>
            <a:ext cx="0" cy="23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666A77-AF33-CB6A-C6AD-8610778E7E0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849772"/>
            <a:ext cx="0" cy="23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63720E-7903-D381-8445-80BD92D49B4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9" y="2382473"/>
            <a:ext cx="1" cy="19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668913-EC92-A66E-E894-E02A97118D8D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2926359" y="2896295"/>
            <a:ext cx="798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0F1EE3D-14E2-1C8E-7A0D-3D37074ED35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8" y="3218221"/>
            <a:ext cx="1" cy="68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F4A97AA-EE94-862F-B12E-B3D894F553A2}"/>
              </a:ext>
            </a:extLst>
          </p:cNvPr>
          <p:cNvSpPr txBox="1"/>
          <p:nvPr/>
        </p:nvSpPr>
        <p:spPr>
          <a:xfrm>
            <a:off x="3019685" y="2502845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613562-3E3C-3403-26C6-0DD3702DCAB3}"/>
              </a:ext>
            </a:extLst>
          </p:cNvPr>
          <p:cNvSpPr txBox="1"/>
          <p:nvPr/>
        </p:nvSpPr>
        <p:spPr>
          <a:xfrm>
            <a:off x="5696822" y="3468990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76115A2-42E2-5698-C38B-8319A9E401C1}"/>
              </a:ext>
            </a:extLst>
          </p:cNvPr>
          <p:cNvSpPr/>
          <p:nvPr/>
        </p:nvSpPr>
        <p:spPr>
          <a:xfrm>
            <a:off x="8888136" y="3941131"/>
            <a:ext cx="1068196" cy="47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4A2ACDD-A6B9-C6F5-4589-788EA8E3DCD9}"/>
              </a:ext>
            </a:extLst>
          </p:cNvPr>
          <p:cNvSpPr txBox="1"/>
          <p:nvPr/>
        </p:nvSpPr>
        <p:spPr>
          <a:xfrm>
            <a:off x="7899108" y="3838322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FBC125C-CA5D-0183-CA29-A71361F12DE8}"/>
              </a:ext>
            </a:extLst>
          </p:cNvPr>
          <p:cNvSpPr txBox="1"/>
          <p:nvPr/>
        </p:nvSpPr>
        <p:spPr>
          <a:xfrm>
            <a:off x="5446551" y="4364144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2AB30F9-9C3F-4014-3C5C-CEB4712B466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095998" y="4450243"/>
            <a:ext cx="0" cy="2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D7210A4-CBEC-AB90-C142-A27314B39792}"/>
              </a:ext>
            </a:extLst>
          </p:cNvPr>
          <p:cNvCxnSpPr>
            <a:stCxn id="10" idx="3"/>
            <a:endCxn id="92" idx="1"/>
          </p:cNvCxnSpPr>
          <p:nvPr/>
        </p:nvCxnSpPr>
        <p:spPr>
          <a:xfrm>
            <a:off x="7255077" y="4177601"/>
            <a:ext cx="163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순서도: 다른 페이지 연결선 115">
            <a:extLst>
              <a:ext uri="{FF2B5EF4-FFF2-40B4-BE49-F238E27FC236}">
                <a16:creationId xmlns:a16="http://schemas.microsoft.com/office/drawing/2014/main" id="{0512760D-3EEE-2740-22C6-1510925F2789}"/>
              </a:ext>
            </a:extLst>
          </p:cNvPr>
          <p:cNvSpPr/>
          <p:nvPr/>
        </p:nvSpPr>
        <p:spPr>
          <a:xfrm>
            <a:off x="5344484" y="5980192"/>
            <a:ext cx="1503027" cy="7885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DCABD72-C7CB-DC70-C570-AD894B25CF73}"/>
              </a:ext>
            </a:extLst>
          </p:cNvPr>
          <p:cNvCxnSpPr>
            <a:stCxn id="11" idx="2"/>
            <a:endCxn id="116" idx="0"/>
          </p:cNvCxnSpPr>
          <p:nvPr/>
        </p:nvCxnSpPr>
        <p:spPr>
          <a:xfrm>
            <a:off x="6095998" y="5247207"/>
            <a:ext cx="0" cy="73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D3B1DFE3-EA6F-7C4D-B564-FD3E0004442D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3004449" y="2245130"/>
            <a:ext cx="1120343" cy="2744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1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준비 3">
            <a:extLst>
              <a:ext uri="{FF2B5EF4-FFF2-40B4-BE49-F238E27FC236}">
                <a16:creationId xmlns:a16="http://schemas.microsoft.com/office/drawing/2014/main" id="{2F554803-588D-A949-7D0D-4F0048189A6C}"/>
              </a:ext>
            </a:extLst>
          </p:cNvPr>
          <p:cNvSpPr/>
          <p:nvPr/>
        </p:nvSpPr>
        <p:spPr>
          <a:xfrm>
            <a:off x="4678610" y="820189"/>
            <a:ext cx="2882318" cy="52432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LEFT; 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&lt;= DOWN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E53EC7B5-3353-F0E4-E603-EE1EBFF51A4A}"/>
              </a:ext>
            </a:extLst>
          </p:cNvPr>
          <p:cNvSpPr/>
          <p:nvPr/>
        </p:nvSpPr>
        <p:spPr>
          <a:xfrm>
            <a:off x="768032" y="1862904"/>
            <a:ext cx="2109831" cy="122490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value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testOneMove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(snake,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1328B84E-782C-5EA5-2361-50AE01B35A07}"/>
              </a:ext>
            </a:extLst>
          </p:cNvPr>
          <p:cNvSpPr/>
          <p:nvPr/>
        </p:nvSpPr>
        <p:spPr>
          <a:xfrm>
            <a:off x="547820" y="3378696"/>
            <a:ext cx="2550253" cy="11485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value&gt;=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originValue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8A45C4-662C-67BB-91DE-BA22FB278BB7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6119769" y="481334"/>
            <a:ext cx="1" cy="33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45CCB9A-79B8-0C36-A388-D00E0997A2E6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flipH="1">
            <a:off x="2877863" y="2475358"/>
            <a:ext cx="66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2C4AF0-D716-95D9-C3ED-408D0A10A41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822947" y="3087812"/>
            <a:ext cx="1" cy="29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9FACBB-17F9-BC2D-5926-A1F0AA57A1FD}"/>
              </a:ext>
            </a:extLst>
          </p:cNvPr>
          <p:cNvSpPr/>
          <p:nvPr/>
        </p:nvSpPr>
        <p:spPr>
          <a:xfrm>
            <a:off x="585569" y="4824596"/>
            <a:ext cx="2474754" cy="64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choices[count++] = (Choice){value, i};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2A5595-2251-12BB-E194-34B09909886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822946" y="4527268"/>
            <a:ext cx="1" cy="29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002C47D-8AEA-B9F0-B563-8CE9568F9072}"/>
              </a:ext>
            </a:extLst>
          </p:cNvPr>
          <p:cNvCxnSpPr>
            <a:cxnSpLocks/>
            <a:stCxn id="6" idx="1"/>
            <a:endCxn id="13" idx="1"/>
          </p:cNvCxnSpPr>
          <p:nvPr/>
        </p:nvCxnSpPr>
        <p:spPr>
          <a:xfrm rot="10800000" flipH="1">
            <a:off x="547820" y="1082350"/>
            <a:ext cx="1954374" cy="2870632"/>
          </a:xfrm>
          <a:prstGeom prst="bentConnector3">
            <a:avLst>
              <a:gd name="adj1" fmla="val -11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DC9FFB-E4A6-CD8E-356F-AB38B0785730}"/>
              </a:ext>
            </a:extLst>
          </p:cNvPr>
          <p:cNvSpPr/>
          <p:nvPr/>
        </p:nvSpPr>
        <p:spPr>
          <a:xfrm>
            <a:off x="2502194" y="910371"/>
            <a:ext cx="702401" cy="343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2D8F52-FA80-04A1-120B-D3BCFABCB312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204595" y="1082350"/>
            <a:ext cx="147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2B9725-DE2F-7FBD-7D40-6785EAD80E6B}"/>
              </a:ext>
            </a:extLst>
          </p:cNvPr>
          <p:cNvSpPr txBox="1"/>
          <p:nvPr/>
        </p:nvSpPr>
        <p:spPr>
          <a:xfrm>
            <a:off x="1177366" y="4455264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6" name="순서도: 다른 페이지 연결선 15">
            <a:extLst>
              <a:ext uri="{FF2B5EF4-FFF2-40B4-BE49-F238E27FC236}">
                <a16:creationId xmlns:a16="http://schemas.microsoft.com/office/drawing/2014/main" id="{3C66C300-3E58-ECAF-EFA4-D9009EDEE738}"/>
              </a:ext>
            </a:extLst>
          </p:cNvPr>
          <p:cNvSpPr/>
          <p:nvPr/>
        </p:nvSpPr>
        <p:spPr>
          <a:xfrm>
            <a:off x="5599652" y="70274"/>
            <a:ext cx="1040235" cy="41106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DF9538D-53AF-3D43-AF51-12689A04AA1D}"/>
              </a:ext>
            </a:extLst>
          </p:cNvPr>
          <p:cNvSpPr/>
          <p:nvPr/>
        </p:nvSpPr>
        <p:spPr>
          <a:xfrm>
            <a:off x="3546358" y="1621355"/>
            <a:ext cx="5146822" cy="17080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currentDirectin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)!=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currentDirection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E72373-B44F-68E9-C3D5-978336835B93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119769" y="1344511"/>
            <a:ext cx="0" cy="27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198D3C-3E38-2A94-9049-003CB4C8A530}"/>
              </a:ext>
            </a:extLst>
          </p:cNvPr>
          <p:cNvSpPr txBox="1"/>
          <p:nvPr/>
        </p:nvSpPr>
        <p:spPr>
          <a:xfrm>
            <a:off x="2905892" y="2106026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79D34671-7BAD-E977-98DA-48B8729647BC}"/>
              </a:ext>
            </a:extLst>
          </p:cNvPr>
          <p:cNvCxnSpPr>
            <a:cxnSpLocks/>
            <a:stCxn id="20" idx="2"/>
            <a:endCxn id="13" idx="1"/>
          </p:cNvCxnSpPr>
          <p:nvPr/>
        </p:nvCxnSpPr>
        <p:spPr>
          <a:xfrm rot="5400000" flipH="1">
            <a:off x="3187476" y="397069"/>
            <a:ext cx="2247011" cy="3617575"/>
          </a:xfrm>
          <a:prstGeom prst="bentConnector4">
            <a:avLst>
              <a:gd name="adj1" fmla="val -102762"/>
              <a:gd name="adj2" fmla="val 160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판단 105">
            <a:extLst>
              <a:ext uri="{FF2B5EF4-FFF2-40B4-BE49-F238E27FC236}">
                <a16:creationId xmlns:a16="http://schemas.microsoft.com/office/drawing/2014/main" id="{91F0E0A0-B565-C59A-AEB9-66552C3B47FC}"/>
              </a:ext>
            </a:extLst>
          </p:cNvPr>
          <p:cNvSpPr/>
          <p:nvPr/>
        </p:nvSpPr>
        <p:spPr>
          <a:xfrm>
            <a:off x="9437788" y="910371"/>
            <a:ext cx="1776281" cy="434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664E3B4-56E4-BAB0-211A-C09752D5E445}"/>
              </a:ext>
            </a:extLst>
          </p:cNvPr>
          <p:cNvSpPr/>
          <p:nvPr/>
        </p:nvSpPr>
        <p:spPr>
          <a:xfrm>
            <a:off x="9143999" y="1754816"/>
            <a:ext cx="2363857" cy="76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nowChoice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07D9433-1684-40DF-7F76-E1B587357374}"/>
              </a:ext>
            </a:extLst>
          </p:cNvPr>
          <p:cNvCxnSpPr>
            <a:stCxn id="4" idx="3"/>
            <a:endCxn id="106" idx="1"/>
          </p:cNvCxnSpPr>
          <p:nvPr/>
        </p:nvCxnSpPr>
        <p:spPr>
          <a:xfrm>
            <a:off x="7560928" y="1082350"/>
            <a:ext cx="1876860" cy="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AD0E293-22E8-3439-3604-55EA293748E2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 flipH="1">
            <a:off x="10325928" y="1344511"/>
            <a:ext cx="1" cy="4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DA470EC-0A4B-D081-9AAB-E5783983E898}"/>
              </a:ext>
            </a:extLst>
          </p:cNvPr>
          <p:cNvSpPr/>
          <p:nvPr/>
        </p:nvSpPr>
        <p:spPr>
          <a:xfrm>
            <a:off x="9562528" y="69897"/>
            <a:ext cx="1526797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304E94A-1B4D-0A7E-2D5F-6FC839553336}"/>
              </a:ext>
            </a:extLst>
          </p:cNvPr>
          <p:cNvCxnSpPr>
            <a:stCxn id="106" idx="0"/>
            <a:endCxn id="113" idx="2"/>
          </p:cNvCxnSpPr>
          <p:nvPr/>
        </p:nvCxnSpPr>
        <p:spPr>
          <a:xfrm flipH="1" flipV="1">
            <a:off x="10325927" y="480957"/>
            <a:ext cx="2" cy="4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5664295-ED38-5F16-21E5-A590EDF27A4F}"/>
              </a:ext>
            </a:extLst>
          </p:cNvPr>
          <p:cNvSpPr txBox="1"/>
          <p:nvPr/>
        </p:nvSpPr>
        <p:spPr>
          <a:xfrm>
            <a:off x="9728040" y="1342040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2E0933-68CE-3016-D340-2A1E37B21AA9}"/>
              </a:ext>
            </a:extLst>
          </p:cNvPr>
          <p:cNvSpPr txBox="1"/>
          <p:nvPr/>
        </p:nvSpPr>
        <p:spPr>
          <a:xfrm>
            <a:off x="9669976" y="521930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388281D-C484-39CC-20DC-B4200E614E91}"/>
              </a:ext>
            </a:extLst>
          </p:cNvPr>
          <p:cNvSpPr txBox="1"/>
          <p:nvPr/>
        </p:nvSpPr>
        <p:spPr>
          <a:xfrm>
            <a:off x="5439105" y="3244334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A2F010-19EC-3A6C-060C-5266937938B1}"/>
              </a:ext>
            </a:extLst>
          </p:cNvPr>
          <p:cNvSpPr txBox="1"/>
          <p:nvPr/>
        </p:nvSpPr>
        <p:spPr>
          <a:xfrm>
            <a:off x="312033" y="3398985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20" name="순서도: 준비 119">
            <a:extLst>
              <a:ext uri="{FF2B5EF4-FFF2-40B4-BE49-F238E27FC236}">
                <a16:creationId xmlns:a16="http://schemas.microsoft.com/office/drawing/2014/main" id="{27DCBBE2-E573-56C0-8B18-5C0A9C85BF59}"/>
              </a:ext>
            </a:extLst>
          </p:cNvPr>
          <p:cNvSpPr/>
          <p:nvPr/>
        </p:nvSpPr>
        <p:spPr>
          <a:xfrm>
            <a:off x="9210191" y="3158240"/>
            <a:ext cx="2231470" cy="48148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1" name="순서도: 판단 120">
            <a:extLst>
              <a:ext uri="{FF2B5EF4-FFF2-40B4-BE49-F238E27FC236}">
                <a16:creationId xmlns:a16="http://schemas.microsoft.com/office/drawing/2014/main" id="{FD318B15-4505-2B5A-50BB-D1922180FBE5}"/>
              </a:ext>
            </a:extLst>
          </p:cNvPr>
          <p:cNvSpPr/>
          <p:nvPr/>
        </p:nvSpPr>
        <p:spPr>
          <a:xfrm>
            <a:off x="6349635" y="3956736"/>
            <a:ext cx="3088153" cy="9957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23D0D34-DEB7-9C2A-3FE3-F4D4CE64FC3C}"/>
              </a:ext>
            </a:extLst>
          </p:cNvPr>
          <p:cNvCxnSpPr>
            <a:stCxn id="120" idx="1"/>
            <a:endCxn id="121" idx="0"/>
          </p:cNvCxnSpPr>
          <p:nvPr/>
        </p:nvCxnSpPr>
        <p:spPr>
          <a:xfrm rot="10800000" flipV="1">
            <a:off x="7893713" y="3398984"/>
            <a:ext cx="1316479" cy="557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5ECA078-5334-0A39-265D-DF42E10F8615}"/>
              </a:ext>
            </a:extLst>
          </p:cNvPr>
          <p:cNvSpPr/>
          <p:nvPr/>
        </p:nvSpPr>
        <p:spPr>
          <a:xfrm>
            <a:off x="6791019" y="5264952"/>
            <a:ext cx="2205384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nowChoice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077B69C-1F6B-62AA-CF56-8A591A21FB08}"/>
              </a:ext>
            </a:extLst>
          </p:cNvPr>
          <p:cNvCxnSpPr>
            <a:stCxn id="121" idx="2"/>
            <a:endCxn id="124" idx="0"/>
          </p:cNvCxnSpPr>
          <p:nvPr/>
        </p:nvCxnSpPr>
        <p:spPr>
          <a:xfrm flipH="1">
            <a:off x="7893711" y="4952531"/>
            <a:ext cx="1" cy="31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FF453273-F4BF-F3EF-5626-A8E7EBE8C9B6}"/>
              </a:ext>
            </a:extLst>
          </p:cNvPr>
          <p:cNvCxnSpPr>
            <a:cxnSpLocks/>
            <a:stCxn id="121" idx="3"/>
            <a:endCxn id="133" idx="2"/>
          </p:cNvCxnSpPr>
          <p:nvPr/>
        </p:nvCxnSpPr>
        <p:spPr>
          <a:xfrm flipV="1">
            <a:off x="9437788" y="4123264"/>
            <a:ext cx="888138" cy="33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5F37573-5317-D7AE-5465-C585DFB16FE0}"/>
              </a:ext>
            </a:extLst>
          </p:cNvPr>
          <p:cNvSpPr/>
          <p:nvPr/>
        </p:nvSpPr>
        <p:spPr>
          <a:xfrm>
            <a:off x="9881857" y="3790208"/>
            <a:ext cx="888138" cy="33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D41F12AE-A70E-221A-ADF1-0065D71260FE}"/>
              </a:ext>
            </a:extLst>
          </p:cNvPr>
          <p:cNvCxnSpPr>
            <a:stCxn id="133" idx="0"/>
            <a:endCxn id="120" idx="2"/>
          </p:cNvCxnSpPr>
          <p:nvPr/>
        </p:nvCxnSpPr>
        <p:spPr>
          <a:xfrm flipV="1">
            <a:off x="10325926" y="3639729"/>
            <a:ext cx="0" cy="15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순서도: 종속 처리 139">
            <a:extLst>
              <a:ext uri="{FF2B5EF4-FFF2-40B4-BE49-F238E27FC236}">
                <a16:creationId xmlns:a16="http://schemas.microsoft.com/office/drawing/2014/main" id="{917C8F84-2137-F4A8-3B8C-5516D9175A5A}"/>
              </a:ext>
            </a:extLst>
          </p:cNvPr>
          <p:cNvSpPr/>
          <p:nvPr/>
        </p:nvSpPr>
        <p:spPr>
          <a:xfrm>
            <a:off x="9303391" y="5046458"/>
            <a:ext cx="2759975" cy="13305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changeSpriteDirection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nowChoice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39C068FD-C49E-7721-C1D7-D14E563F156F}"/>
              </a:ext>
            </a:extLst>
          </p:cNvPr>
          <p:cNvCxnSpPr>
            <a:stCxn id="120" idx="3"/>
            <a:endCxn id="140" idx="0"/>
          </p:cNvCxnSpPr>
          <p:nvPr/>
        </p:nvCxnSpPr>
        <p:spPr>
          <a:xfrm flipH="1">
            <a:off x="10683379" y="3398985"/>
            <a:ext cx="758282" cy="1647473"/>
          </a:xfrm>
          <a:prstGeom prst="bentConnector4">
            <a:avLst>
              <a:gd name="adj1" fmla="val -30147"/>
              <a:gd name="adj2" fmla="val 57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17D00B0-3CF0-963D-5D55-41F64FC5F567}"/>
              </a:ext>
            </a:extLst>
          </p:cNvPr>
          <p:cNvSpPr txBox="1"/>
          <p:nvPr/>
        </p:nvSpPr>
        <p:spPr>
          <a:xfrm>
            <a:off x="11404874" y="3071528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298D481-B4D0-8BCB-81ED-A8E647B87107}"/>
              </a:ext>
            </a:extLst>
          </p:cNvPr>
          <p:cNvSpPr txBox="1"/>
          <p:nvPr/>
        </p:nvSpPr>
        <p:spPr>
          <a:xfrm>
            <a:off x="8355353" y="3071528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9E06E88-48FE-AF26-4393-FED3E3562EBF}"/>
              </a:ext>
            </a:extLst>
          </p:cNvPr>
          <p:cNvSpPr txBox="1"/>
          <p:nvPr/>
        </p:nvSpPr>
        <p:spPr>
          <a:xfrm>
            <a:off x="7311096" y="4895620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BE523D-A2DD-0217-3526-7A6531844EC2}"/>
              </a:ext>
            </a:extLst>
          </p:cNvPr>
          <p:cNvSpPr txBox="1"/>
          <p:nvPr/>
        </p:nvSpPr>
        <p:spPr>
          <a:xfrm>
            <a:off x="9405782" y="4090126"/>
            <a:ext cx="6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3EBD08F8-F8FD-8B64-D908-3C800247E401}"/>
              </a:ext>
            </a:extLst>
          </p:cNvPr>
          <p:cNvCxnSpPr>
            <a:stCxn id="107" idx="2"/>
            <a:endCxn id="120" idx="0"/>
          </p:cNvCxnSpPr>
          <p:nvPr/>
        </p:nvCxnSpPr>
        <p:spPr>
          <a:xfrm flipH="1">
            <a:off x="10325926" y="2517666"/>
            <a:ext cx="2" cy="64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B1B628-BE26-A35F-0E69-044B8C8C9DC9}"/>
              </a:ext>
            </a:extLst>
          </p:cNvPr>
          <p:cNvCxnSpPr>
            <a:cxnSpLocks/>
            <a:endCxn id="133" idx="2"/>
          </p:cNvCxnSpPr>
          <p:nvPr/>
        </p:nvCxnSpPr>
        <p:spPr>
          <a:xfrm rot="5400000" flipH="1" flipV="1">
            <a:off x="8572324" y="4157671"/>
            <a:ext cx="1788008" cy="1719195"/>
          </a:xfrm>
          <a:prstGeom prst="bentConnector3">
            <a:avLst>
              <a:gd name="adj1" fmla="val 58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5995C7E6-FBF1-C3FA-63A1-358C5E1C9014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12033" y="5146521"/>
            <a:ext cx="2735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1B887964-C240-8D53-3D17-6BA28F929088}"/>
              </a:ext>
            </a:extLst>
          </p:cNvPr>
          <p:cNvSpPr/>
          <p:nvPr/>
        </p:nvSpPr>
        <p:spPr>
          <a:xfrm>
            <a:off x="7079933" y="6377043"/>
            <a:ext cx="1526797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14D62C65-E490-CE0D-8E58-8B1F29440565}"/>
              </a:ext>
            </a:extLst>
          </p:cNvPr>
          <p:cNvCxnSpPr>
            <a:stCxn id="140" idx="2"/>
            <a:endCxn id="168" idx="3"/>
          </p:cNvCxnSpPr>
          <p:nvPr/>
        </p:nvCxnSpPr>
        <p:spPr>
          <a:xfrm rot="5400000">
            <a:off x="9542290" y="5441484"/>
            <a:ext cx="205530" cy="2076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0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190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18</cp:revision>
  <dcterms:created xsi:type="dcterms:W3CDTF">2022-05-11T04:30:39Z</dcterms:created>
  <dcterms:modified xsi:type="dcterms:W3CDTF">2022-05-11T05:09:36Z</dcterms:modified>
</cp:coreProperties>
</file>