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F3D15-641A-5D2C-C0AC-0D074D20C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2E15A6-C3F4-1730-69C0-88C09611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F41C5-3ED4-76CC-BEAC-466959A4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DE0AE-3645-67FC-166C-9A32E414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332D3-7992-B681-DA66-0A144B2B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0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9AAAD-C82A-39F5-F292-6067D093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35EAA-E649-4DB8-A8A3-FC4A2C71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52FEE-A838-E516-32AB-03DEA2B3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70E13-429C-E391-887B-6178724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B497C-EAFB-C833-532E-AA6AD93D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0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DC5822-CAEE-60FD-4BFE-4E0A1E30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E9845-7267-EA99-3545-112BC8654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94D0E-FE31-4DF5-06C8-11DF9DBF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2E01F-2297-3C2D-FF9C-AF3FF8F2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0587E-D30A-4087-D844-FC33AE9B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4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EF4A8-22E7-1FFD-A0B9-B5302484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D8CBB-CB6B-6364-F35F-2552B7E6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30DAB-6D68-6A78-3B08-583D6AC7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DE56-B5D8-7832-B5D3-71BBEE54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A223-5515-21E3-E221-CA6AC64C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09DE9-74DC-37B2-ADD5-48AA1F0F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20000-7A82-4035-B371-4C7F403B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E145A-8FDC-B30D-0BB1-BFFFA571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6D4C5-4CB6-832B-A058-62349B0A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3A8AA-589E-5882-28B9-31EE77C3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57B1F-1AE6-454F-F5E3-5381DE68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85A62-E8D4-B95D-5A5A-6817B444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3CC1D2-7AFE-FE2D-3A01-A92913984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66BDF-461E-41BB-38D6-B5683EB4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3E056-8619-4637-67E2-33FC9D30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9BA73-9C79-17D3-4144-AD54E24E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1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64C78-E91E-FBD1-2E9B-869B0D17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98778-9009-BAB7-AB3A-DCDB06B1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C77EA-7E91-1FE8-606C-896C33B3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C00194-CDAD-A1C6-7A61-923C0C97E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EA31E-0DFF-DEDA-D0D4-2A6ED1BC8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5A89B7-62B9-64B4-9ABA-4F7C5B39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5D40B0-A57E-1BB6-7B7C-7EB23152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CA8AF9-DED9-5E3C-4B11-71650BCE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7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2DA2-8D7A-DF1E-6A3F-1F645BED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B2C7A4-9CD9-E7EF-9BA0-AE6FC3FA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D4DA5-1F66-3790-23E9-3F348525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C8145E-D37A-7DEF-5D44-E76432E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0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76B469-F10B-D650-68CF-DC51060A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8719D-7156-7004-E198-617A1584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EF9F0-95E7-9B12-C3B9-37225C40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4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37B0-BADE-8309-3371-3C812B43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A536F-F353-3478-7E33-7EAA0A4F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C4698-9841-F95E-19D7-B97B82860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28787-B29D-F900-0914-28ACBDA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F028AF-10BD-B99D-ED19-F9BAEA09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EE4697-A43E-AA43-0BF3-05582980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5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FD6C-DE30-1A57-320F-1AA25914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04BE66-C09B-58AB-4840-155517D76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6B88B4-8A6B-507C-BE02-622D4120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0E2B7-EE78-0976-61C8-FBC73F8A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96D47-3010-0FBD-6465-A9379C0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B48718-4667-5DD5-5A8B-E62F8396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8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E5091C-5537-C5FD-EADA-A7ECB85B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CA393-F743-5E51-F219-DC9517B0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C5246-B984-EE20-6E95-BFC9F954C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AA54-F08E-4ABF-8918-623A834FCCD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A6132-A8DA-3160-B8A4-B7AD1450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AA2D3-E454-5D88-F386-A55789000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1617-F191-464B-9C04-0BE96E622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9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F332EC-72AC-51E3-83DE-CA17AF26FF35}"/>
              </a:ext>
            </a:extLst>
          </p:cNvPr>
          <p:cNvSpPr/>
          <p:nvPr/>
        </p:nvSpPr>
        <p:spPr>
          <a:xfrm>
            <a:off x="517321" y="151003"/>
            <a:ext cx="11157358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appendSpriteToSnake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7A7B71-4BCE-74E5-C83D-757B3D904171}"/>
              </a:ext>
            </a:extLst>
          </p:cNvPr>
          <p:cNvSpPr/>
          <p:nvPr/>
        </p:nvSpPr>
        <p:spPr>
          <a:xfrm>
            <a:off x="3407328" y="864066"/>
            <a:ext cx="5377343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순서도: 종속 처리 5">
            <a:extLst>
              <a:ext uri="{FF2B5EF4-FFF2-40B4-BE49-F238E27FC236}">
                <a16:creationId xmlns:a16="http://schemas.microsoft.com/office/drawing/2014/main" id="{3DE15201-4673-DC5B-13AA-20F28C22C811}"/>
              </a:ext>
            </a:extLst>
          </p:cNvPr>
          <p:cNvSpPr/>
          <p:nvPr/>
        </p:nvSpPr>
        <p:spPr>
          <a:xfrm>
            <a:off x="4434979" y="1971412"/>
            <a:ext cx="3322041" cy="37750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571C05-CF64-AD9C-964B-C2CCE5E45C2B}"/>
              </a:ext>
            </a:extLst>
          </p:cNvPr>
          <p:cNvSpPr/>
          <p:nvPr/>
        </p:nvSpPr>
        <p:spPr>
          <a:xfrm>
            <a:off x="4479719" y="2491530"/>
            <a:ext cx="3232559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71C63C93-AF1E-B290-AD39-C4FADD7BB9DD}"/>
              </a:ext>
            </a:extLst>
          </p:cNvPr>
          <p:cNvSpPr/>
          <p:nvPr/>
        </p:nvSpPr>
        <p:spPr>
          <a:xfrm>
            <a:off x="3369576" y="3094490"/>
            <a:ext cx="5452844" cy="5347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522346-E906-65DF-211B-663F71EEBD52}"/>
              </a:ext>
            </a:extLst>
          </p:cNvPr>
          <p:cNvSpPr/>
          <p:nvPr/>
        </p:nvSpPr>
        <p:spPr>
          <a:xfrm>
            <a:off x="39146" y="1977967"/>
            <a:ext cx="3077362" cy="102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2A03D4-1E18-C480-0CD9-4353B73AA18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95619"/>
            <a:ext cx="0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451F203-5186-39DD-D5FD-88CB9B2672D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736521"/>
            <a:ext cx="0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6DFAFC-7C8F-54A6-31E4-9B137080EB2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9" y="2348917"/>
            <a:ext cx="1" cy="1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8640EE-DE00-1550-D896-FC946A9100A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5998" y="2835479"/>
            <a:ext cx="1" cy="25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29AB6D-2E95-B0AC-C67B-444649EC8471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3116508" y="2491530"/>
            <a:ext cx="253068" cy="87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설명선: 선(테두리 없음) 33">
            <a:extLst>
              <a:ext uri="{FF2B5EF4-FFF2-40B4-BE49-F238E27FC236}">
                <a16:creationId xmlns:a16="http://schemas.microsoft.com/office/drawing/2014/main" id="{2F5BE0FF-24E2-DDF5-C87E-33FC0F88498A}"/>
              </a:ext>
            </a:extLst>
          </p:cNvPr>
          <p:cNvSpPr/>
          <p:nvPr/>
        </p:nvSpPr>
        <p:spPr>
          <a:xfrm>
            <a:off x="955644" y="991469"/>
            <a:ext cx="2094451" cy="599812"/>
          </a:xfrm>
          <a:prstGeom prst="callout1">
            <a:avLst>
              <a:gd name="adj1" fmla="val 62107"/>
              <a:gd name="adj2" fmla="val -8734"/>
              <a:gd name="adj3" fmla="val 148863"/>
              <a:gd name="adj4" fmla="val -1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스프라이트</a:t>
            </a:r>
            <a:r>
              <a:rPr lang="ko-KR" altLang="en-US" dirty="0"/>
              <a:t> 객체에 정보 입력</a:t>
            </a: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9C2BED7C-3DF9-4B93-D877-17D3982799FA}"/>
              </a:ext>
            </a:extLst>
          </p:cNvPr>
          <p:cNvSpPr/>
          <p:nvPr/>
        </p:nvSpPr>
        <p:spPr>
          <a:xfrm>
            <a:off x="-137022" y="3691415"/>
            <a:ext cx="3987569" cy="9340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snakehead-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ECAB2502-46E7-70A5-0D79-A8FB18D69268}"/>
              </a:ext>
            </a:extLst>
          </p:cNvPr>
          <p:cNvSpPr/>
          <p:nvPr/>
        </p:nvSpPr>
        <p:spPr>
          <a:xfrm>
            <a:off x="-137022" y="4850333"/>
            <a:ext cx="3987569" cy="745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RIGHT</a:t>
            </a:r>
            <a:endParaRPr lang="en-US" altLang="ko-KR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C27D4BF4-407E-DC9E-FF39-DF26DF5B0076}"/>
              </a:ext>
            </a:extLst>
          </p:cNvPr>
          <p:cNvSpPr/>
          <p:nvPr/>
        </p:nvSpPr>
        <p:spPr>
          <a:xfrm>
            <a:off x="-137022" y="5784399"/>
            <a:ext cx="3987569" cy="8111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B9648E-9E0F-0A3B-0095-E3F9E0F97D96}"/>
              </a:ext>
            </a:extLst>
          </p:cNvPr>
          <p:cNvSpPr/>
          <p:nvPr/>
        </p:nvSpPr>
        <p:spPr>
          <a:xfrm>
            <a:off x="4029511" y="3879910"/>
            <a:ext cx="152679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C8BA40-6E12-8D56-F99D-24C4D20258B6}"/>
              </a:ext>
            </a:extLst>
          </p:cNvPr>
          <p:cNvSpPr/>
          <p:nvPr/>
        </p:nvSpPr>
        <p:spPr>
          <a:xfrm>
            <a:off x="4029512" y="4625480"/>
            <a:ext cx="152679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7FC6FD2-9259-687A-B53C-246F16EFC4D5}"/>
              </a:ext>
            </a:extLst>
          </p:cNvPr>
          <p:cNvSpPr/>
          <p:nvPr/>
        </p:nvSpPr>
        <p:spPr>
          <a:xfrm>
            <a:off x="4029511" y="5478573"/>
            <a:ext cx="152679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 -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81994E-C5A4-518B-8A8E-12E11C8CD3B0}"/>
              </a:ext>
            </a:extLst>
          </p:cNvPr>
          <p:cNvSpPr/>
          <p:nvPr/>
        </p:nvSpPr>
        <p:spPr>
          <a:xfrm>
            <a:off x="4029511" y="6413384"/>
            <a:ext cx="1526796" cy="444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y +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BB1B3E-1798-9099-E3AD-E65D963EAF9E}"/>
              </a:ext>
            </a:extLst>
          </p:cNvPr>
          <p:cNvCxnSpPr>
            <a:stCxn id="9" idx="2"/>
            <a:endCxn id="35" idx="0"/>
          </p:cNvCxnSpPr>
          <p:nvPr/>
        </p:nvCxnSpPr>
        <p:spPr>
          <a:xfrm>
            <a:off x="1577827" y="3005093"/>
            <a:ext cx="278936" cy="68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9578A26-7A9D-8646-4C1D-688146646E1E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856763" y="4625480"/>
            <a:ext cx="0" cy="2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F35C09-E686-8274-8CF0-751E694EB9F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856763" y="5595903"/>
            <a:ext cx="0" cy="188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059ADC-1672-E3B5-0B38-B24AACE1CEF3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0547" y="4102218"/>
            <a:ext cx="178964" cy="5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19B5015-C39E-CB7A-1D5B-465B1ED4FB8F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3850547" y="4847788"/>
            <a:ext cx="178965" cy="37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3639446-DC79-B3E5-7B34-A9255D164CA0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3850547" y="5700881"/>
            <a:ext cx="178964" cy="48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C96971D-9590-1511-C889-7C8C977EAF97}"/>
              </a:ext>
            </a:extLst>
          </p:cNvPr>
          <p:cNvCxnSpPr>
            <a:stCxn id="37" idx="2"/>
            <a:endCxn id="41" idx="1"/>
          </p:cNvCxnSpPr>
          <p:nvPr/>
        </p:nvCxnSpPr>
        <p:spPr>
          <a:xfrm rot="16200000" flipH="1">
            <a:off x="2923049" y="5529229"/>
            <a:ext cx="40177" cy="2172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종속 처리 62">
            <a:extLst>
              <a:ext uri="{FF2B5EF4-FFF2-40B4-BE49-F238E27FC236}">
                <a16:creationId xmlns:a16="http://schemas.microsoft.com/office/drawing/2014/main" id="{C356370D-51D3-6DBE-E5A4-08A51D17C997}"/>
              </a:ext>
            </a:extLst>
          </p:cNvPr>
          <p:cNvSpPr/>
          <p:nvPr/>
        </p:nvSpPr>
        <p:spPr>
          <a:xfrm>
            <a:off x="6030285" y="4184008"/>
            <a:ext cx="3363986" cy="57254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EF6FE4B-2937-E216-7126-687337DF14E0}"/>
              </a:ext>
            </a:extLst>
          </p:cNvPr>
          <p:cNvCxnSpPr>
            <a:stCxn id="39" idx="3"/>
            <a:endCxn id="63" idx="1"/>
          </p:cNvCxnSpPr>
          <p:nvPr/>
        </p:nvCxnSpPr>
        <p:spPr>
          <a:xfrm flipV="1">
            <a:off x="5556308" y="4470283"/>
            <a:ext cx="473977" cy="377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4349352-841A-BD2F-1056-AD6EF0EDD25D}"/>
              </a:ext>
            </a:extLst>
          </p:cNvPr>
          <p:cNvCxnSpPr>
            <a:stCxn id="40" idx="3"/>
            <a:endCxn id="63" idx="1"/>
          </p:cNvCxnSpPr>
          <p:nvPr/>
        </p:nvCxnSpPr>
        <p:spPr>
          <a:xfrm flipV="1">
            <a:off x="5556307" y="4470283"/>
            <a:ext cx="473978" cy="12305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BB7B2E94-0CBE-F9B8-93D5-7BA2361C79C3}"/>
              </a:ext>
            </a:extLst>
          </p:cNvPr>
          <p:cNvCxnSpPr>
            <a:stCxn id="41" idx="3"/>
            <a:endCxn id="63" idx="1"/>
          </p:cNvCxnSpPr>
          <p:nvPr/>
        </p:nvCxnSpPr>
        <p:spPr>
          <a:xfrm flipV="1">
            <a:off x="5556307" y="4470283"/>
            <a:ext cx="473978" cy="21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BD705A-A99C-2CB3-FC74-A7F34F70D0E8}"/>
              </a:ext>
            </a:extLst>
          </p:cNvPr>
          <p:cNvSpPr/>
          <p:nvPr/>
        </p:nvSpPr>
        <p:spPr>
          <a:xfrm>
            <a:off x="10019254" y="926682"/>
            <a:ext cx="1454089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8795142-86D2-A2E2-8337-C816196B25F4}"/>
              </a:ext>
            </a:extLst>
          </p:cNvPr>
          <p:cNvCxnSpPr>
            <a:stCxn id="63" idx="3"/>
            <a:endCxn id="76" idx="1"/>
          </p:cNvCxnSpPr>
          <p:nvPr/>
        </p:nvCxnSpPr>
        <p:spPr>
          <a:xfrm flipV="1">
            <a:off x="9394271" y="1362910"/>
            <a:ext cx="624983" cy="3107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9C66700-416C-708D-9976-81F1066E64C8}"/>
              </a:ext>
            </a:extLst>
          </p:cNvPr>
          <p:cNvCxnSpPr>
            <a:stCxn id="8" idx="2"/>
            <a:endCxn id="63" idx="0"/>
          </p:cNvCxnSpPr>
          <p:nvPr/>
        </p:nvCxnSpPr>
        <p:spPr>
          <a:xfrm rot="16200000" flipH="1">
            <a:off x="6626778" y="3098508"/>
            <a:ext cx="554720" cy="1616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9A888AB-4E6A-B88E-7132-0A5E1A1CCBDD}"/>
              </a:ext>
            </a:extLst>
          </p:cNvPr>
          <p:cNvCxnSpPr>
            <a:stCxn id="38" idx="3"/>
            <a:endCxn id="63" idx="1"/>
          </p:cNvCxnSpPr>
          <p:nvPr/>
        </p:nvCxnSpPr>
        <p:spPr>
          <a:xfrm>
            <a:off x="5556307" y="4102218"/>
            <a:ext cx="473978" cy="368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다른 페이지 연결선 94">
            <a:extLst>
              <a:ext uri="{FF2B5EF4-FFF2-40B4-BE49-F238E27FC236}">
                <a16:creationId xmlns:a16="http://schemas.microsoft.com/office/drawing/2014/main" id="{C3BEEA55-026D-35AB-161E-8956474462FE}"/>
              </a:ext>
            </a:extLst>
          </p:cNvPr>
          <p:cNvSpPr/>
          <p:nvPr/>
        </p:nvSpPr>
        <p:spPr>
          <a:xfrm>
            <a:off x="10051411" y="2348917"/>
            <a:ext cx="1389774" cy="87245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page2</a:t>
            </a:r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48C6D3E-E3BD-D044-0585-A1B62F5FC90E}"/>
              </a:ext>
            </a:extLst>
          </p:cNvPr>
          <p:cNvCxnSpPr>
            <a:stCxn id="76" idx="2"/>
            <a:endCxn id="95" idx="0"/>
          </p:cNvCxnSpPr>
          <p:nvPr/>
        </p:nvCxnSpPr>
        <p:spPr>
          <a:xfrm flipH="1">
            <a:off x="10746298" y="1799137"/>
            <a:ext cx="1" cy="54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CFB9B22-75B4-7168-F7B2-795886DCC315}"/>
              </a:ext>
            </a:extLst>
          </p:cNvPr>
          <p:cNvSpPr txBox="1"/>
          <p:nvPr/>
        </p:nvSpPr>
        <p:spPr>
          <a:xfrm>
            <a:off x="3419212" y="3656939"/>
            <a:ext cx="7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3B79690-8B11-4B1C-DDAF-768E81BA90D4}"/>
              </a:ext>
            </a:extLst>
          </p:cNvPr>
          <p:cNvSpPr txBox="1"/>
          <p:nvPr/>
        </p:nvSpPr>
        <p:spPr>
          <a:xfrm>
            <a:off x="6576969" y="3581052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C67129-11E8-C192-1A5A-D3A509D8EBB1}"/>
              </a:ext>
            </a:extLst>
          </p:cNvPr>
          <p:cNvSpPr txBox="1"/>
          <p:nvPr/>
        </p:nvSpPr>
        <p:spPr>
          <a:xfrm>
            <a:off x="3210890" y="2745061"/>
            <a:ext cx="7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B94B03-5D16-D015-EC80-8197288F1A38}"/>
              </a:ext>
            </a:extLst>
          </p:cNvPr>
          <p:cNvSpPr txBox="1"/>
          <p:nvPr/>
        </p:nvSpPr>
        <p:spPr>
          <a:xfrm>
            <a:off x="3387769" y="4659035"/>
            <a:ext cx="7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6576F8-9DFD-5B12-829E-6F3682C47BDE}"/>
              </a:ext>
            </a:extLst>
          </p:cNvPr>
          <p:cNvSpPr txBox="1"/>
          <p:nvPr/>
        </p:nvSpPr>
        <p:spPr>
          <a:xfrm>
            <a:off x="3456259" y="5656334"/>
            <a:ext cx="7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559D35-0B4A-7AE3-2068-E54D59648A37}"/>
              </a:ext>
            </a:extLst>
          </p:cNvPr>
          <p:cNvSpPr txBox="1"/>
          <p:nvPr/>
        </p:nvSpPr>
        <p:spPr>
          <a:xfrm>
            <a:off x="1135309" y="6500773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79256C-E8C4-D4C1-AAA3-19B3F087EF14}"/>
              </a:ext>
            </a:extLst>
          </p:cNvPr>
          <p:cNvSpPr txBox="1"/>
          <p:nvPr/>
        </p:nvSpPr>
        <p:spPr>
          <a:xfrm>
            <a:off x="1217100" y="4524332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69C0A2-054E-DDD3-C0B5-387509255600}"/>
              </a:ext>
            </a:extLst>
          </p:cNvPr>
          <p:cNvSpPr txBox="1"/>
          <p:nvPr/>
        </p:nvSpPr>
        <p:spPr>
          <a:xfrm>
            <a:off x="1045828" y="5490887"/>
            <a:ext cx="7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0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다른 페이지 연결선 3">
            <a:extLst>
              <a:ext uri="{FF2B5EF4-FFF2-40B4-BE49-F238E27FC236}">
                <a16:creationId xmlns:a16="http://schemas.microsoft.com/office/drawing/2014/main" id="{F773666C-8925-12A4-11E6-DBF03BB33E53}"/>
              </a:ext>
            </a:extLst>
          </p:cNvPr>
          <p:cNvSpPr/>
          <p:nvPr/>
        </p:nvSpPr>
        <p:spPr>
          <a:xfrm>
            <a:off x="5605944" y="75502"/>
            <a:ext cx="980112" cy="54528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1</a:t>
            </a:r>
            <a:endParaRPr lang="ko-KR" altLang="en-US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6E0FDE87-FBFB-AC2E-3B22-08E4F351F15F}"/>
              </a:ext>
            </a:extLst>
          </p:cNvPr>
          <p:cNvSpPr/>
          <p:nvPr/>
        </p:nvSpPr>
        <p:spPr>
          <a:xfrm>
            <a:off x="4816679" y="872454"/>
            <a:ext cx="2558642" cy="6962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2C592-2B2F-E648-B4CE-CD858EE96F2F}"/>
              </a:ext>
            </a:extLst>
          </p:cNvPr>
          <p:cNvSpPr/>
          <p:nvPr/>
        </p:nvSpPr>
        <p:spPr>
          <a:xfrm>
            <a:off x="1619074" y="931176"/>
            <a:ext cx="2214694" cy="57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6219EA3A-B5EB-9817-951B-C5B9D0215A32}"/>
              </a:ext>
            </a:extLst>
          </p:cNvPr>
          <p:cNvSpPr/>
          <p:nvPr/>
        </p:nvSpPr>
        <p:spPr>
          <a:xfrm>
            <a:off x="4732785" y="1765884"/>
            <a:ext cx="2726422" cy="5536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C6AD70-0BAC-58B3-85DA-F0182205D0AD}"/>
              </a:ext>
            </a:extLst>
          </p:cNvPr>
          <p:cNvSpPr/>
          <p:nvPr/>
        </p:nvSpPr>
        <p:spPr>
          <a:xfrm>
            <a:off x="9209715" y="872454"/>
            <a:ext cx="2726422" cy="234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currentFrame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97EF9A-69F5-B120-811D-DE9080EA13D6}"/>
              </a:ext>
            </a:extLst>
          </p:cNvPr>
          <p:cNvSpPr/>
          <p:nvPr/>
        </p:nvSpPr>
        <p:spPr>
          <a:xfrm>
            <a:off x="4530754" y="2588004"/>
            <a:ext cx="3122103" cy="40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10E040ED-7F0A-C810-9180-A0C9B210E48E}"/>
              </a:ext>
            </a:extLst>
          </p:cNvPr>
          <p:cNvSpPr/>
          <p:nvPr/>
        </p:nvSpPr>
        <p:spPr>
          <a:xfrm>
            <a:off x="2534868" y="3281145"/>
            <a:ext cx="7122253" cy="37750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pushLinkNodeAtHead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63E7247B-A192-A554-D582-E2E9BE697932}"/>
              </a:ext>
            </a:extLst>
          </p:cNvPr>
          <p:cNvSpPr/>
          <p:nvPr/>
        </p:nvSpPr>
        <p:spPr>
          <a:xfrm>
            <a:off x="2374778" y="3896686"/>
            <a:ext cx="7442431" cy="46978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pushAnimationToRender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RENDER_LIST_SPRITE_ID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5325211B-C888-E8ED-7B5C-05D7FE6AE9D0}"/>
              </a:ext>
            </a:extLst>
          </p:cNvPr>
          <p:cNvSpPr/>
          <p:nvPr/>
        </p:nvSpPr>
        <p:spPr>
          <a:xfrm>
            <a:off x="3893883" y="4747119"/>
            <a:ext cx="4404220" cy="8472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F1C3A8E1-DA55-2C4C-0DBC-CACCC4571926}"/>
              </a:ext>
            </a:extLst>
          </p:cNvPr>
          <p:cNvSpPr/>
          <p:nvPr/>
        </p:nvSpPr>
        <p:spPr>
          <a:xfrm>
            <a:off x="227895" y="4398975"/>
            <a:ext cx="2306973" cy="154357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shieldSprite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BUFF_DEFFENCE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02AB8F-194C-2B78-F9A9-81E874E1CE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20786"/>
            <a:ext cx="0" cy="25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65C41FB-A7F4-D933-1DE4-16AC7EC23B24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3833768" y="1220597"/>
            <a:ext cx="982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F6C26E9-168C-59CA-F7ED-9237C945219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95996" y="1568741"/>
            <a:ext cx="4" cy="19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1CEBA8-4986-0A49-168E-9F2C47DD17B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091806" y="2319557"/>
            <a:ext cx="4190" cy="26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BA01E15-37AE-6922-3DC8-FF9356C3FD4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91806" y="2990675"/>
            <a:ext cx="4189" cy="2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62E515-740F-E613-2E2C-B7599C33A27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459207" y="2042719"/>
            <a:ext cx="1750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E07C9A-4C75-D929-2344-70F85ABAB3C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095994" y="3658649"/>
            <a:ext cx="1" cy="23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872CED-3ADC-7800-28F6-C27F5EF7CD6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6095993" y="4366469"/>
            <a:ext cx="1" cy="38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53F8EA-0703-F191-ECC4-A3786BCD5400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534868" y="5170763"/>
            <a:ext cx="135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5EEC9D-ED07-DF26-CB7D-3C31893B6971}"/>
              </a:ext>
            </a:extLst>
          </p:cNvPr>
          <p:cNvSpPr txBox="1"/>
          <p:nvPr/>
        </p:nvSpPr>
        <p:spPr>
          <a:xfrm>
            <a:off x="4030924" y="840672"/>
            <a:ext cx="7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A1A9B7-D8C7-CBC3-5ABD-7A0044783CAF}"/>
              </a:ext>
            </a:extLst>
          </p:cNvPr>
          <p:cNvSpPr txBox="1"/>
          <p:nvPr/>
        </p:nvSpPr>
        <p:spPr>
          <a:xfrm>
            <a:off x="2950831" y="4801430"/>
            <a:ext cx="7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31B6D9-E872-D027-2138-1C0C73FCB8A4}"/>
              </a:ext>
            </a:extLst>
          </p:cNvPr>
          <p:cNvSpPr txBox="1"/>
          <p:nvPr/>
        </p:nvSpPr>
        <p:spPr>
          <a:xfrm>
            <a:off x="7973739" y="1650843"/>
            <a:ext cx="7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9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215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20</cp:revision>
  <dcterms:created xsi:type="dcterms:W3CDTF">2022-05-11T05:35:55Z</dcterms:created>
  <dcterms:modified xsi:type="dcterms:W3CDTF">2022-05-11T05:59:16Z</dcterms:modified>
</cp:coreProperties>
</file>