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C36D-1D64-C246-46AF-1FF945E9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D6D48-C67E-620C-D0D6-4A5EC040C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398C1-4EC9-A864-1DC3-D6A4D09C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97FB0-DAC0-41B4-19EF-EBEF74A6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54F44-AE66-5704-70BC-C114D66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D00B0-AD7A-B4F7-DAAE-BF42DEAE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C12111-4906-7BE3-FCDB-34797E8C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46D4-99B5-86D4-E0E8-89166325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4EBD0-1921-3A2A-6480-1A473D13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967C4-4AAF-2069-2379-F4DB5ED6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D01180-E104-9AB7-E958-B5D0F7AD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1492A-22AD-4A2C-2502-265B9135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82E4F-26F5-DBC5-BEF8-96AA935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7087A-97B9-A31F-39D7-D04D2A4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D181C-5796-35E8-4500-B555D6C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DE55C-73C1-F201-3D2E-489F4E97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F73CF-6774-BFA2-EA03-0D7CE290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434E6-08F6-2496-1F0F-DA800A47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EBA97-2D9C-E9F9-831A-6FC5A17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66F1-F94D-7589-AF64-3460DEDF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6E17-20B1-FB1D-C7CB-75A0B45D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87F3-079B-CD2D-07BE-765F392C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1E72F-DBDD-548E-ABEB-E0F857EE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F5232-39F6-D487-8383-62DBCFAD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EF5C-52FA-E941-A7F2-FDB2E11C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2EFA-5D5E-86EA-B78D-F9189398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15E79-2D7C-5312-0B49-DD06D03E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E0285E-C226-4E6D-0E54-BC6224BB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1D101-D0FD-AC85-B25E-28644EE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78D34-5859-E98B-64D9-E3E647B3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478C8-5218-656F-5987-A993AA2A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9256-8C10-B8B7-B93E-A25D4D17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81D9A-F580-7BC7-130B-C545A397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C6660-35F9-83D3-74FC-CD0D0C25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3AA6B-7DCE-C684-5B55-1A36BBA0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162CD-B793-5AAE-DCAB-E8073788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6B215-4022-722E-4542-26B8ABD8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9094F-A271-EB28-7DF6-AD7D5E5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E6D88-7D13-2D17-702E-4957232C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D561-E17B-3663-25E9-7980F81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04C84-D805-E359-19C7-7A39FDA3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70545F-E2D7-AB45-AF2E-F4296A9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0ECBE-72CA-5044-73AF-29C0FD72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5358A-CAFE-E3B8-608E-0DAF83FF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A77DC2-CE21-554A-D386-3CD7F7AF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5A5CF-9AEB-4BE4-AD5D-C907919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BDB82-9903-1B81-2B3F-34342281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F3505-D7AF-7643-F270-74D56FDD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EC3F4-BAFB-53DF-5617-2EACCF18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202BD-7C74-F49A-3A59-55AA3129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8491F-2C5B-E167-2101-969FB6F1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5484F-0B25-AAB5-DEFD-B7E1C37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6BE76-1061-CD33-C71B-021A4F88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6FD685-5E31-4C37-C93D-0CAB1F304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2CB11-9B7E-BEAC-88AE-95479F05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71A1B-1BDB-0AB3-9E6F-FE484A2C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4530D-1E15-0AD7-62E1-87308B93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120A2-82A3-4981-3838-9C375EA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1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64E9A-5FEF-1435-B58D-720A327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998BA-A23E-4B3D-5A62-93024C81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1880A-D4E4-B9D4-DF04-92B2D940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8C6D-E7F5-4884-8787-855DEF321CC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4B183-3BC4-7F2F-944C-2F7D12035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64ACE-E9DC-5B44-03FF-EB29547A3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58FE-CC4D-49D2-BD3A-642B871ED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607FB1-E832-4480-B7B6-AFEC6718EC0F}"/>
              </a:ext>
            </a:extLst>
          </p:cNvPr>
          <p:cNvSpPr/>
          <p:nvPr/>
        </p:nvSpPr>
        <p:spPr>
          <a:xfrm>
            <a:off x="3130492" y="83890"/>
            <a:ext cx="5931016" cy="42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attackUpSnkae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90D4275-8DC4-BFB8-17FC-72F48BA2B13A}"/>
              </a:ext>
            </a:extLst>
          </p:cNvPr>
          <p:cNvSpPr/>
          <p:nvPr/>
        </p:nvSpPr>
        <p:spPr>
          <a:xfrm>
            <a:off x="3633831" y="830513"/>
            <a:ext cx="4924338" cy="612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BUFF_ATTACK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2E903-F41B-732F-C742-896A888C91B5}"/>
              </a:ext>
            </a:extLst>
          </p:cNvPr>
          <p:cNvSpPr/>
          <p:nvPr/>
        </p:nvSpPr>
        <p:spPr>
          <a:xfrm>
            <a:off x="1535187" y="931394"/>
            <a:ext cx="1048624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35DBB-4A28-9B7E-8CB0-6A04D836ED6D}"/>
              </a:ext>
            </a:extLst>
          </p:cNvPr>
          <p:cNvSpPr/>
          <p:nvPr/>
        </p:nvSpPr>
        <p:spPr>
          <a:xfrm>
            <a:off x="3667387" y="1761691"/>
            <a:ext cx="485722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BUFF_ATTACK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0E4BDEB7-E13B-CA42-2298-735986B8FCA8}"/>
              </a:ext>
            </a:extLst>
          </p:cNvPr>
          <p:cNvSpPr/>
          <p:nvPr/>
        </p:nvSpPr>
        <p:spPr>
          <a:xfrm>
            <a:off x="3734499" y="2659310"/>
            <a:ext cx="4723001" cy="76969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CD141791-0B30-31E4-C3D7-81CDEB7CB0AD}"/>
              </a:ext>
            </a:extLst>
          </p:cNvPr>
          <p:cNvSpPr/>
          <p:nvPr/>
        </p:nvSpPr>
        <p:spPr>
          <a:xfrm>
            <a:off x="2908882" y="3733103"/>
            <a:ext cx="6374235" cy="4278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attackUpSprite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15ED08-53AD-0307-29AF-900670FB85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11727"/>
            <a:ext cx="0" cy="3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FF2B00-72A8-18B5-92ED-236D471593F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442909"/>
            <a:ext cx="0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B0294-ECCD-D0C2-6B01-CE1F633F9A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206307"/>
            <a:ext cx="0" cy="45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0E76A0-5A89-6255-3AA4-9D4258CE2B8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429000"/>
            <a:ext cx="0" cy="3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A24BA42-4B5B-0B78-A3A5-20E518096A52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 flipH="1">
            <a:off x="2908881" y="3044156"/>
            <a:ext cx="825617" cy="902867"/>
          </a:xfrm>
          <a:prstGeom prst="bentConnector3">
            <a:avLst>
              <a:gd name="adj1" fmla="val -108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97ECF5-428D-BC0F-2A79-5AC0D064FC6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583811" y="1111758"/>
            <a:ext cx="1050020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1018F2-F023-5C71-4F6E-76DBE36D45BD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8457500" y="3044155"/>
            <a:ext cx="163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57C7C84-3243-94C2-7442-15F3AB1147AA}"/>
              </a:ext>
            </a:extLst>
          </p:cNvPr>
          <p:cNvSpPr/>
          <p:nvPr/>
        </p:nvSpPr>
        <p:spPr>
          <a:xfrm>
            <a:off x="10091956" y="2809263"/>
            <a:ext cx="830510" cy="469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2D38E-FCE9-8CED-57F9-627E5B2F4C98}"/>
              </a:ext>
            </a:extLst>
          </p:cNvPr>
          <p:cNvSpPr txBox="1"/>
          <p:nvPr/>
        </p:nvSpPr>
        <p:spPr>
          <a:xfrm>
            <a:off x="2773960" y="711907"/>
            <a:ext cx="7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3F219-6AD5-4C41-EF8B-30724B653B83}"/>
              </a:ext>
            </a:extLst>
          </p:cNvPr>
          <p:cNvSpPr txBox="1"/>
          <p:nvPr/>
        </p:nvSpPr>
        <p:spPr>
          <a:xfrm>
            <a:off x="5444805" y="3396386"/>
            <a:ext cx="7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053D07-5BA4-0F33-96F2-F72E16D522AA}"/>
              </a:ext>
            </a:extLst>
          </p:cNvPr>
          <p:cNvSpPr txBox="1"/>
          <p:nvPr/>
        </p:nvSpPr>
        <p:spPr>
          <a:xfrm>
            <a:off x="5340991" y="1400858"/>
            <a:ext cx="7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0A26D5-8CB3-2C39-C701-F4595A4A8C40}"/>
              </a:ext>
            </a:extLst>
          </p:cNvPr>
          <p:cNvSpPr txBox="1"/>
          <p:nvPr/>
        </p:nvSpPr>
        <p:spPr>
          <a:xfrm>
            <a:off x="8684004" y="2659310"/>
            <a:ext cx="7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7</cp:revision>
  <dcterms:created xsi:type="dcterms:W3CDTF">2022-05-11T10:43:53Z</dcterms:created>
  <dcterms:modified xsi:type="dcterms:W3CDTF">2022-05-11T10:46:16Z</dcterms:modified>
</cp:coreProperties>
</file>