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A7012-6B77-61F0-DF63-FFCF6F3A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8BE25-BF0D-2843-D04D-EB055D17E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845F5-F6FC-15CF-AF51-34231347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1CD1E-06E4-453E-631A-FCF167CB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291D2-7E76-2677-4A66-F10C9DE3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4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E7A25-1F8B-E77B-5639-F799BF76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833AC5-AD85-1194-5760-FCF28D10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64C58-BA05-2D78-528B-CCBEE38A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70385-F0F8-2274-F2AE-AF6C8EF3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0C315-C58E-F568-A309-B29E32CD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6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D275B3-E552-7A87-C7F6-D1181C256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7F29C-556B-E665-579D-D4B1813AE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757FA-5F72-541B-E409-9AA5C555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9B9A6-9717-3797-B69B-1CEE5F26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9CEC5-F8EB-5B9C-D365-329E7795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B1F90-79EB-E8B9-3A64-96893E6E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20E70-4EA4-1E31-5B80-17CA8F40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596D5-4C3A-63C7-A5FC-F0841BB2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537BF-FDE2-C2CD-E90A-E76B299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3598A-F3B8-F483-F96C-2B0C8AD4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13154-9DEF-92B0-2451-65F4873E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2C2FD-2225-BD92-D09C-7712F42C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039C3-EE38-3861-955F-0134C7B2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3C1F8-A847-F355-0738-06094D82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91B67-1A45-AA5F-8D47-927A428D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5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1BECD-A3C6-25FC-D137-051BF744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ED2B5-4D99-2E71-C08B-0F2F28E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453A-A57A-98F0-F0FD-39690B7C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C7AA4-2377-F780-22AA-694E9EBF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5DB7C-48B9-E3D6-A851-11750F57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91718-0E34-104A-8EC5-D0074BD4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9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07AA1-8969-DDF1-1858-15B1A4C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A1FC9-8DD9-BBCD-87D2-8EC3C4A3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D60C2-4B0C-50D3-4245-B55759E47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9A9CD7-60B0-AEC7-73BD-2B3C0F5C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969646-A3E7-4350-B688-99042DAC0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D5D687-835C-DBCF-78FD-A3608587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8A051D-4036-1070-BA9F-80732B97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112A7-4DDA-2899-198D-F7CC9B8B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783A6-F942-B98C-E58C-74365ED8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2C7B2E-F872-A6E8-AF09-A354DBD5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F45327-11DE-17BC-A4A3-55F91D40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1146E-7583-7A54-D95B-ECB4ED83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7FFBE0-018F-0776-09AB-FFD5B95C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6E3AF-946D-42AB-EBD8-AD481D5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A8619-041B-2F20-96DD-ABA6DA56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9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6650C-5666-7952-0D28-F1E77DE8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9C187-AEBB-D23E-BC61-80C63FFA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7FE6C-8641-CED1-9A6F-A4F65344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661D5-A431-3FC5-E79A-92ECF9FE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F8F55-E018-175B-BD8E-F8C4FE45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E54F1-0815-90BF-18AA-B70CFBDA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8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D9505-578F-58C4-B718-42810C9B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E253-814E-9FB6-E816-5CFE31EAB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16CCF-0A48-6404-C487-66F9D95A2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77B2B-08E8-7289-7DBC-3B2FA0A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53ADA-6A68-F81E-9204-269119DC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82AA8-9CEC-0BD5-C905-209AFA1D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696CA9-0FE1-BD34-D600-221B7838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2278F-A141-DA57-6695-C7A69178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97128-CECC-703D-2AFF-D7F1F4A29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8CF0-3F9D-4963-B965-ECE58ECE3CD7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EADE-1CA6-6339-FE73-C08052C6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CC601-4E9A-A17C-9A4E-D5994799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7745-4D5A-4CE0-B6D4-59DB0C06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29F4206-8E30-3100-8B03-C8FF25756F73}"/>
              </a:ext>
            </a:extLst>
          </p:cNvPr>
          <p:cNvSpPr/>
          <p:nvPr/>
        </p:nvSpPr>
        <p:spPr>
          <a:xfrm>
            <a:off x="2937545" y="176169"/>
            <a:ext cx="6316910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attackUpSprite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FCF36B8B-6D3C-400D-1D05-A6B0B536967B}"/>
              </a:ext>
            </a:extLst>
          </p:cNvPr>
          <p:cNvSpPr/>
          <p:nvPr/>
        </p:nvSpPr>
        <p:spPr>
          <a:xfrm>
            <a:off x="3851945" y="1015068"/>
            <a:ext cx="4488110" cy="65434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5B572A77-DCCE-981D-4FE2-705D9ABD3EA8}"/>
              </a:ext>
            </a:extLst>
          </p:cNvPr>
          <p:cNvSpPr/>
          <p:nvPr/>
        </p:nvSpPr>
        <p:spPr>
          <a:xfrm>
            <a:off x="2581012" y="1996578"/>
            <a:ext cx="7029975" cy="4362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663020-EAED-6FFE-F875-182BB0C2F336}"/>
              </a:ext>
            </a:extLst>
          </p:cNvPr>
          <p:cNvSpPr/>
          <p:nvPr/>
        </p:nvSpPr>
        <p:spPr>
          <a:xfrm>
            <a:off x="4443369" y="2759974"/>
            <a:ext cx="3305262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lifeSpan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7061CD7-FEAC-15D3-BA88-3A6D74D4E84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12396"/>
            <a:ext cx="0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B31B20-F65B-C438-8861-814ECA950D4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669409"/>
            <a:ext cx="0" cy="32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F5C441-5BC3-4E8D-0328-8F304FEFF68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432805"/>
            <a:ext cx="0" cy="32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2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2022-05-11T10:42:40Z</dcterms:created>
  <dcterms:modified xsi:type="dcterms:W3CDTF">2022-05-11T10:43:37Z</dcterms:modified>
</cp:coreProperties>
</file>