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5D394-6165-A8F2-7805-0736A4FB2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7C3BC-4494-43B9-41CC-5B9A49B86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A74DC-D8A2-6E05-606E-F6896B15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51D8-1251-4F71-AEB3-0A164BE2A78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9ECA4-7BA5-3823-2CA9-5DC47C1B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8B1C6-034F-5C1B-CA62-08480CAA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AAD-3A54-46D4-913D-A5EF9BB10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74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B9575-9781-BBE1-7554-887EF7C2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19A6B1-D102-1429-6F66-A9930A345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EA958-FBB8-047F-7F15-711DCD78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51D8-1251-4F71-AEB3-0A164BE2A78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3FA67-58A1-72A8-8990-D290BDDC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9330C-66DB-62C8-DDEA-48630C9B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AAD-3A54-46D4-913D-A5EF9BB10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02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352E1D-8DA8-8911-0CEC-137966C70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56590-8B48-2399-42B2-871349D2A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EF58F-EC15-3438-A60C-0BB32F3B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51D8-1251-4F71-AEB3-0A164BE2A78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55ECF-E10F-278A-C529-94435467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D2FFF-E902-43A2-24B5-B466F441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AAD-3A54-46D4-913D-A5EF9BB10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5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5C67A-D628-23A9-15CA-9969DE29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AE94E-7FC3-1FC4-B543-9F4976F74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23230-C000-0159-28E4-991FEE7D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51D8-1251-4F71-AEB3-0A164BE2A78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C2F40-38A8-D8F1-1165-1BDD861B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0125F-CF42-1847-F6E4-E67A9BCA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AAD-3A54-46D4-913D-A5EF9BB10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3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399E7-83B2-7A46-2E42-5584377C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E75F3E-543A-76A5-01A1-209F8FCD2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14B75-3113-FF93-1939-E1D76FCB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51D8-1251-4F71-AEB3-0A164BE2A78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BB4733-3673-A521-0047-362E1A5F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840194-6859-8CF9-8B37-C9E46807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AAD-3A54-46D4-913D-A5EF9BB10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21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A109F-52D4-3941-660E-88D08D53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50F71-EE64-7D0A-87B2-13B71F9B1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910134-085E-38BF-3D42-D8C8F3E7D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E766FC-C677-1A84-9C6C-D9EF2679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51D8-1251-4F71-AEB3-0A164BE2A78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F14B8-C1B9-C7ED-F2B3-4FD5EE81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E2E68-16E2-65E0-921F-5275A2BB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AAD-3A54-46D4-913D-A5EF9BB10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4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6E588-181C-8A76-B86A-73BA0809A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46BA0B-9A74-5747-8307-E66A5A208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B80DE6-F0ED-6203-4BBE-06A3170C8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A0A788-479E-E897-2DA8-10C746224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C0D60A-DADA-E2EF-A9D5-8B8D3263F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263763-B121-8C1D-1FAD-B5D31D19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51D8-1251-4F71-AEB3-0A164BE2A78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A9EB13-8917-63C5-86D1-98B736B9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7C24DD-7E19-E632-FB4E-11442CC4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AAD-3A54-46D4-913D-A5EF9BB10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86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D7E27-AE11-1A6F-939C-4070C4E5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DFA36A-76C9-A00F-890E-2DBB97A7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51D8-1251-4F71-AEB3-0A164BE2A78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C9195C-AC34-C96D-10FF-BBC63D9F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02FC8C-29E2-C82C-4CAE-C713C7BF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AAD-3A54-46D4-913D-A5EF9BB10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71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F84DE9-4725-D1C1-47DC-D3F25FFB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51D8-1251-4F71-AEB3-0A164BE2A78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49A0E5-5B34-3AAB-56FB-1B4C91B0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01B5F-77EA-A820-795F-466E6193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AAD-3A54-46D4-913D-A5EF9BB10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84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EC2A9-439E-E034-B5C8-C91B881B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C1DDE-EC69-4E34-63A6-D2B3CC10C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3E605-0D52-EB4A-EAEF-C8AAF498B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E9F2F1-68DA-5011-5DE9-13B0ACA0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51D8-1251-4F71-AEB3-0A164BE2A78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A54ADB-ED93-0F6D-4AE6-165E3CA9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847F08-0F64-57CE-AD8A-19BFA9B5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AAD-3A54-46D4-913D-A5EF9BB10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EEE92-8D40-E70D-9C14-DA1B6ECD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011BF1-9860-2511-96B5-153B89B15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744671-C9C6-E7B2-8F87-00316049D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27DDC8-C162-E147-BB9E-91CB5C27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51D8-1251-4F71-AEB3-0A164BE2A78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8AB41C-1F83-36B5-45B8-440DF07F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57956-6196-8AFB-7132-837B5F24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7AAD-3A54-46D4-913D-A5EF9BB10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10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3D903A-B540-5BC7-FB6B-11BB83EE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B41E5C-ECF9-EDB1-9204-7F43A6101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55700-FA47-57B5-1CEA-1C791D56A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51D8-1251-4F71-AEB3-0A164BE2A78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C528D-288C-C3D4-2289-1F0594D4F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66563-F294-272D-0889-804E7968A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27AAD-3A54-46D4-913D-A5EF9BB10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7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4F7A1F5-7EAA-43E4-FAAF-B12CBB4CD66A}"/>
              </a:ext>
            </a:extLst>
          </p:cNvPr>
          <p:cNvSpPr/>
          <p:nvPr/>
        </p:nvSpPr>
        <p:spPr>
          <a:xfrm>
            <a:off x="4325923" y="134224"/>
            <a:ext cx="3540154" cy="343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void baseUi(int w, int h)</a:t>
            </a:r>
          </a:p>
        </p:txBody>
      </p:sp>
      <p:sp>
        <p:nvSpPr>
          <p:cNvPr id="5" name="순서도: 종속 처리 4">
            <a:extLst>
              <a:ext uri="{FF2B5EF4-FFF2-40B4-BE49-F238E27FC236}">
                <a16:creationId xmlns:a16="http://schemas.microsoft.com/office/drawing/2014/main" id="{A63FEA94-38D9-579A-8F66-148DF7F5416B}"/>
              </a:ext>
            </a:extLst>
          </p:cNvPr>
          <p:cNvSpPr/>
          <p:nvPr/>
        </p:nvSpPr>
        <p:spPr>
          <a:xfrm>
            <a:off x="3927445" y="998290"/>
            <a:ext cx="4337109" cy="107379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initRenderer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initBlankMap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(w, h);</a:t>
            </a:r>
          </a:p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pushMapToRender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75A6DDA-3273-8008-B563-D0B02ECA665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78173"/>
            <a:ext cx="0" cy="52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82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3</cp:revision>
  <dcterms:created xsi:type="dcterms:W3CDTF">2022-05-10T11:02:32Z</dcterms:created>
  <dcterms:modified xsi:type="dcterms:W3CDTF">2022-05-10T11:03:08Z</dcterms:modified>
</cp:coreProperties>
</file>