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776F2-2ED1-F203-4863-0F823A1EB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028D0-205B-E799-D2AD-C42583A29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FDC71-67A1-B7DC-C58F-F4CD0896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E2D00-CC76-B7C7-F521-09FA79AC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D5D39-72DD-6977-D1BD-35321B59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0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AD7AE-63D4-AFA0-9EDD-BD6CDFCC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F89CE-ACEC-E11B-4AD1-7781A0743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827CD-D83E-6497-63F1-34EB9C0E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466A5-3ADB-BDD9-2EB3-285111C9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A4E47-868E-4E64-02EC-C80F5337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9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2683B9-95B7-7C9F-FC4A-BAA57D51B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F2B4F-E72B-511E-49A0-727C1DB9D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D5D5-A4D5-6223-4D3D-9C79D790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B46A9-0DA4-705C-809C-EEF18D88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234F5-861F-9EE9-523A-D7CA3FC6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54A8C-F3E0-BD29-BF20-50007A3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2DBD9-DB45-31AC-FE35-737E034B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78F98-9DFB-1BD9-303B-E18BDE73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A92F1-2243-F6C9-3FC2-A1755C09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08059-DDD8-DBD2-85E7-C35D72D7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9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6E809-82FB-B88C-11F0-348BCACD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F455B-B81C-E6A6-EDEC-5758CD25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887DE-3A86-E8EA-1AAB-8B197471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0F13F-04B1-9210-2C21-D86544C9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F4B28-B0FC-2ED8-2EA7-483DAB66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0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31263-E3E9-A660-23A9-D5244BFB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9A14C-EAC4-D2D9-90E9-D0EAAE83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8370A-821C-4815-C43C-EEA593BF2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959A1-E761-6EB4-5E3F-70C40C4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44882-0831-57A6-87A8-E880100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1C5D0-2A80-3574-AC52-F5FBDC0E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1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8E426-C28D-DA80-61B1-89B28445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C1615-41B3-8F98-6089-99BE74131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5788A-EFB7-C9DE-19EE-E911587B8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17944B-6A7D-5452-7765-682134378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29B2BC-3BAF-E27B-FD3D-A3C36A5A3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26B4D-FC59-EA7A-AFE8-212C304E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308FAB-0688-E984-65B2-56DB257A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F3407A-F858-E32A-1761-DEF0A050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5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7AD6-A62A-68AD-CED6-4A9FA83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D1DE2-4E68-56C3-122B-40B1CFF0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444FD-2ED3-FC81-95D4-17430850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E5850-BB7B-AB70-1435-0424583A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893E44-E0AB-23AE-9B30-D3D02603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3F024-7382-9A38-BC73-4251663E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C4275-F99A-6415-EE8A-7598CE0A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7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8294-7FF1-F8B6-793A-8F8B7FD5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28ECA-78DC-18B2-9830-84FBC3B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8B2A45-ACB1-8AFA-E365-92A3058F4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DA425-5E60-B43C-BD60-66E758DB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E25F9-64E1-3FE0-6850-E67500DE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6EE57-A596-10FE-3A86-C4CF9A2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5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8456C-5CE3-B260-869C-7D2D395D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518776-8B32-3D1E-1DA2-920AFF1AF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0EA0F-CA6B-4A0D-3854-4606AD26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22AD0-717D-F08D-D696-AA574B45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40A8F-433D-7C14-C873-60EA8C65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21061-62F9-DD0B-75D8-A885B243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3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0264FB-893A-72BA-B38C-0F9B9F40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CC8CC-1710-472A-7F58-094A4BB2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3F29C-B41E-BB75-8873-54F6B6769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7455-0520-431C-B368-092FB7C977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0CA51-1EDF-DB0C-1C73-D09BBB20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76A65-6DF0-554E-F315-266B68831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5CF9-6592-4894-8BD2-63F8D414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6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1C692C6-65C3-7919-3830-5EBDCBCD115A}"/>
              </a:ext>
            </a:extLst>
          </p:cNvPr>
          <p:cNvSpPr/>
          <p:nvPr/>
        </p:nvSpPr>
        <p:spPr>
          <a:xfrm>
            <a:off x="2899794" y="117446"/>
            <a:ext cx="6392411" cy="302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chooseOptions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5BECE7-7E60-8D44-7EA6-D2F100FD3E11}"/>
              </a:ext>
            </a:extLst>
          </p:cNvPr>
          <p:cNvSpPr/>
          <p:nvPr/>
        </p:nvSpPr>
        <p:spPr>
          <a:xfrm>
            <a:off x="5106096" y="704677"/>
            <a:ext cx="1979802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5AFBE406-ED21-B6C5-2AB9-16615456C8DB}"/>
              </a:ext>
            </a:extLst>
          </p:cNvPr>
          <p:cNvSpPr/>
          <p:nvPr/>
        </p:nvSpPr>
        <p:spPr>
          <a:xfrm>
            <a:off x="2560038" y="1208016"/>
            <a:ext cx="7071919" cy="411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CAEDB17C-A80B-F78E-D7F4-0D3CD4E60CB7}"/>
              </a:ext>
            </a:extLst>
          </p:cNvPr>
          <p:cNvSpPr/>
          <p:nvPr/>
        </p:nvSpPr>
        <p:spPr>
          <a:xfrm>
            <a:off x="1091965" y="2021748"/>
            <a:ext cx="10008066" cy="67111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appendSpriteToSnake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SPRITE_KNIGHT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D8EBEB-23A6-D87D-626F-E515B134C1B5}"/>
              </a:ext>
            </a:extLst>
          </p:cNvPr>
          <p:cNvSpPr/>
          <p:nvPr/>
        </p:nvSpPr>
        <p:spPr>
          <a:xfrm>
            <a:off x="3067572" y="3137483"/>
            <a:ext cx="6056852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lineGap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FONT_SIZE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FONT_SIZE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lineGap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다른 페이지 연결선 8">
            <a:extLst>
              <a:ext uri="{FF2B5EF4-FFF2-40B4-BE49-F238E27FC236}">
                <a16:creationId xmlns:a16="http://schemas.microsoft.com/office/drawing/2014/main" id="{7991E402-7D3D-FD09-C35D-122A23F4545B}"/>
              </a:ext>
            </a:extLst>
          </p:cNvPr>
          <p:cNvSpPr/>
          <p:nvPr/>
        </p:nvSpPr>
        <p:spPr>
          <a:xfrm>
            <a:off x="5609439" y="4999839"/>
            <a:ext cx="973122" cy="54528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27D235-0E67-72EF-E1AE-E5BAF1C5D5D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7" y="419449"/>
            <a:ext cx="3" cy="2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287FB8-D7D5-BBA4-A0FA-125CF4A7019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7" y="1006680"/>
            <a:ext cx="1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2EFC53-7FBC-B88D-6080-51428FF7218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1619076"/>
            <a:ext cx="0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6C3477-1977-CBEC-25AB-211317843CF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5998" y="2692867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FABEC8-78B5-C02E-64ED-23184F32AD2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8" y="4009938"/>
            <a:ext cx="2" cy="98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8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A3AD9A86-B6DA-F572-875A-F0A5A6562867}"/>
              </a:ext>
            </a:extLst>
          </p:cNvPr>
          <p:cNvSpPr/>
          <p:nvPr/>
        </p:nvSpPr>
        <p:spPr>
          <a:xfrm>
            <a:off x="5483603" y="184558"/>
            <a:ext cx="1224793" cy="4697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0B952647-F080-5A95-8BAC-4348D07FCB00}"/>
              </a:ext>
            </a:extLst>
          </p:cNvPr>
          <p:cNvSpPr/>
          <p:nvPr/>
        </p:nvSpPr>
        <p:spPr>
          <a:xfrm>
            <a:off x="3533162" y="855677"/>
            <a:ext cx="5125674" cy="33556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moveCursor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6606B9-C2EB-3FD8-D128-954B27B64C9D}"/>
              </a:ext>
            </a:extLst>
          </p:cNvPr>
          <p:cNvSpPr/>
          <p:nvPr/>
        </p:nvSpPr>
        <p:spPr>
          <a:xfrm>
            <a:off x="2966906" y="1392573"/>
            <a:ext cx="6258187" cy="1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AT_CENTER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lineGap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D640A612-2753-0BD3-92C3-FF0B97021A83}"/>
              </a:ext>
            </a:extLst>
          </p:cNvPr>
          <p:cNvSpPr/>
          <p:nvPr/>
        </p:nvSpPr>
        <p:spPr>
          <a:xfrm>
            <a:off x="3315398" y="3036816"/>
            <a:ext cx="5561202" cy="7046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updateAnimationOfSprite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renderUi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E2D6B790-3691-9B0F-86CA-0D954A0777D6}"/>
              </a:ext>
            </a:extLst>
          </p:cNvPr>
          <p:cNvSpPr/>
          <p:nvPr/>
        </p:nvSpPr>
        <p:spPr>
          <a:xfrm>
            <a:off x="4518867" y="3959606"/>
            <a:ext cx="3154261" cy="49495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4F2A153F-0D0E-51DF-94AC-422E8A0D2B01}"/>
              </a:ext>
            </a:extLst>
          </p:cNvPr>
          <p:cNvSpPr/>
          <p:nvPr/>
        </p:nvSpPr>
        <p:spPr>
          <a:xfrm>
            <a:off x="2014754" y="4756557"/>
            <a:ext cx="8162488" cy="59561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lineGap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99D1EE-2012-9D27-1031-BCDD93630AA9}"/>
              </a:ext>
            </a:extLst>
          </p:cNvPr>
          <p:cNvSpPr/>
          <p:nvPr/>
        </p:nvSpPr>
        <p:spPr>
          <a:xfrm>
            <a:off x="4283976" y="5528342"/>
            <a:ext cx="3624044" cy="4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SDL_RenderPresent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002E4E-4B84-7307-D4B7-A415496976C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654341"/>
            <a:ext cx="1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FD7351-CE65-A330-504C-03440D607B6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1191237"/>
            <a:ext cx="1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F8FF2F-DAE0-C299-7E63-764192843B9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2818701"/>
            <a:ext cx="1" cy="21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F02FB3-630F-27FA-DE02-D4D71BE5528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8" y="3741491"/>
            <a:ext cx="1" cy="21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09BB37-99FF-585B-C840-2068B106489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5998" y="4454556"/>
            <a:ext cx="0" cy="30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C6C75E6-4756-924F-4789-8CE25C8CEB26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7908020" y="1023457"/>
            <a:ext cx="750816" cy="4752360"/>
          </a:xfrm>
          <a:prstGeom prst="bentConnector3">
            <a:avLst>
              <a:gd name="adj1" fmla="val 464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41309CF-A5F6-67CE-648E-9737D8230322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7673128" y="4207081"/>
            <a:ext cx="2504114" cy="847285"/>
          </a:xfrm>
          <a:prstGeom prst="bentConnector3">
            <a:avLst>
              <a:gd name="adj1" fmla="val -9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15E80F-78AA-6879-ABC4-0C7A76B32753}"/>
              </a:ext>
            </a:extLst>
          </p:cNvPr>
          <p:cNvSpPr txBox="1"/>
          <p:nvPr/>
        </p:nvSpPr>
        <p:spPr>
          <a:xfrm>
            <a:off x="5497937" y="4420893"/>
            <a:ext cx="8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D3C644-0191-095A-28C3-6CD093D008E0}"/>
              </a:ext>
            </a:extLst>
          </p:cNvPr>
          <p:cNvSpPr txBox="1"/>
          <p:nvPr/>
        </p:nvSpPr>
        <p:spPr>
          <a:xfrm>
            <a:off x="5510172" y="1082182"/>
            <a:ext cx="8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EA191E1-B1F8-ACC9-1FEB-2773CC9BCAE4}"/>
              </a:ext>
            </a:extLst>
          </p:cNvPr>
          <p:cNvCxnSpPr>
            <a:cxnSpLocks/>
            <a:stCxn id="5" idx="1"/>
            <a:endCxn id="41" idx="0"/>
          </p:cNvCxnSpPr>
          <p:nvPr/>
        </p:nvCxnSpPr>
        <p:spPr>
          <a:xfrm rot="10800000" flipV="1">
            <a:off x="1011572" y="1023456"/>
            <a:ext cx="2521590" cy="2088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다른 페이지 연결선 40">
            <a:extLst>
              <a:ext uri="{FF2B5EF4-FFF2-40B4-BE49-F238E27FC236}">
                <a16:creationId xmlns:a16="http://schemas.microsoft.com/office/drawing/2014/main" id="{4601C5B7-E796-3066-9E7E-7F2264AD48DA}"/>
              </a:ext>
            </a:extLst>
          </p:cNvPr>
          <p:cNvSpPr/>
          <p:nvPr/>
        </p:nvSpPr>
        <p:spPr>
          <a:xfrm>
            <a:off x="437625" y="3112316"/>
            <a:ext cx="1147893" cy="53689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48EEEB-3A06-E083-D4F4-A96B36014A4B}"/>
              </a:ext>
            </a:extLst>
          </p:cNvPr>
          <p:cNvSpPr txBox="1"/>
          <p:nvPr/>
        </p:nvSpPr>
        <p:spPr>
          <a:xfrm>
            <a:off x="2014754" y="570451"/>
            <a:ext cx="9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8BEBC-F423-23A1-18B7-279D7CC4F3FF}"/>
              </a:ext>
            </a:extLst>
          </p:cNvPr>
          <p:cNvSpPr txBox="1"/>
          <p:nvPr/>
        </p:nvSpPr>
        <p:spPr>
          <a:xfrm>
            <a:off x="3455563" y="3816185"/>
            <a:ext cx="9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FAABB23-5642-EB61-5FD1-9317784378DF}"/>
              </a:ext>
            </a:extLst>
          </p:cNvPr>
          <p:cNvCxnSpPr>
            <a:stCxn id="9" idx="1"/>
            <a:endCxn id="11" idx="1"/>
          </p:cNvCxnSpPr>
          <p:nvPr/>
        </p:nvCxnSpPr>
        <p:spPr>
          <a:xfrm rot="10800000" flipV="1">
            <a:off x="4283977" y="4207081"/>
            <a:ext cx="234891" cy="1568736"/>
          </a:xfrm>
          <a:prstGeom prst="bentConnector3">
            <a:avLst>
              <a:gd name="adj1" fmla="val 1358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3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FA1B9A49-DA5C-4FE2-BB71-9757323FEE4A}"/>
              </a:ext>
            </a:extLst>
          </p:cNvPr>
          <p:cNvSpPr/>
          <p:nvPr/>
        </p:nvSpPr>
        <p:spPr>
          <a:xfrm>
            <a:off x="5563299" y="167780"/>
            <a:ext cx="1065402" cy="5956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DD56BDED-A3D5-FBCC-EC89-FE2E9866C3AF}"/>
              </a:ext>
            </a:extLst>
          </p:cNvPr>
          <p:cNvSpPr/>
          <p:nvPr/>
        </p:nvSpPr>
        <p:spPr>
          <a:xfrm>
            <a:off x="307596" y="1048623"/>
            <a:ext cx="11576807" cy="94795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AUDIO_BUTTON1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destroyAnimationsByLinkList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RENDER_LIST_SPRITE_ID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F2909D-AF4E-4957-66EC-BB1D38F4B446}"/>
              </a:ext>
            </a:extLst>
          </p:cNvPr>
          <p:cNvSpPr/>
          <p:nvPr/>
        </p:nvSpPr>
        <p:spPr>
          <a:xfrm>
            <a:off x="4929930" y="2424419"/>
            <a:ext cx="2332139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FB4C1B-8DB2-10F2-46BF-9BE269DD315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763398"/>
            <a:ext cx="0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60B2F4-BA0D-8424-F52D-444668FDA4C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996580"/>
            <a:ext cx="0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5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218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13</cp:revision>
  <dcterms:created xsi:type="dcterms:W3CDTF">2022-05-10T11:15:25Z</dcterms:created>
  <dcterms:modified xsi:type="dcterms:W3CDTF">2022-05-10T11:26:40Z</dcterms:modified>
</cp:coreProperties>
</file>