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6FAF-E879-671A-A60D-54BE6578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6417A-50C8-4DB7-D4B4-D9502AD07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2B41F-1D68-3287-ACA1-31E6CB19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B253D-4BC4-8487-7C4C-BD410036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6D2A9-60BC-80A4-64C6-5F6B753F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D0F58-AC8F-3139-1C0F-F585061F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09582-FD47-DA9B-F6C5-2B4F150C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67F1F-4B1A-714C-D86D-B1F4C830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B3CFE-B2C0-3399-8B27-03AD6CB1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C3209-8550-5AE1-55B9-86B0973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8D9D42-4953-48E9-8B2C-D221F2D7B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E820E-51C7-4228-C040-015AF8D8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6DBD-556E-0A31-16BB-B80D1A4C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F133E-0D27-D56D-63B1-D6F6DDC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2ADFE-2CED-CF39-7E55-278D71E4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4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29C1-86BA-4DAE-5BFA-1B144E32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E9FDE-5DB7-91D4-28C2-B78E0DBE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F8367-BBE7-C30A-4492-87141D00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ABC5F-FDA7-600E-4193-E5BA4B9D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C8767-49A5-4FD6-761A-4344882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415B7-C013-03E7-DF8F-250FA685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6636D-AB41-416F-8977-EC18D5F2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B9792-2DA2-EAFF-6CFF-B7630A0C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20D59-AD93-A707-EF92-173C0312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6DD87-561A-7526-4DB6-2C9DD2D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99EC-109E-D005-6265-197A9EA5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DA460-D587-28ED-BFFE-CA887DB78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73EC-DF0D-CD39-C933-253D053A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2D70F-F3B2-4E4F-25AA-11C82AEB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4F8D8-5E88-A426-D484-4996D6DE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DBCAA-6DEB-245B-EB0A-635818ED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DEF60-2944-741E-536D-9EF080F1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E7937-0B0D-86DF-EDB6-63CB36B0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2C714-628A-897F-C3D2-19B38FB6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FF973E-C1BE-05C3-B47A-36134285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69C525-566C-FE2E-CB89-D7F6A54C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925FB-EF0B-78D6-29C4-CC71B544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630125-C331-4FC8-1482-E4A3B1C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0ACBB4-9A7F-D8E6-B2F8-F1315F7C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2C139-D024-327F-EE0E-45775B41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D42EA-E4F3-4B35-A3B8-85CAC1C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A3845C-5392-BBE7-0D3A-B969F28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F0340E-7413-8E6E-21D2-52CBCA55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9FA410-EDB1-C56B-4F93-58D12240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ABE370-C2F7-64E8-A05C-2A38F876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AA6AE-3D69-E172-FCA4-936FB1E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8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BBB56-C54F-9FEE-F299-3278C700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D97A0-DED6-AD71-13EE-0205B84E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115C9-3554-ABF2-2F7B-87261718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1AAAB-B28E-E8D7-2AFB-556B8B85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F4951-8487-7759-0512-01A6BBED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A2463-690A-02A3-EBFD-6CB0AC18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705F-ACDC-C25C-B6A3-456E03A3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2327E-B100-944A-BF38-1593308E2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0039F-D1E7-1673-6D90-AF33BDBE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89C35-5ED2-E752-F797-F84DBD43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C316A-C4BC-41B1-7C2D-9C8DE5F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1F57C-54E5-6877-7434-8989D870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0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9FD028-045B-C09C-8753-F8A5C646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E248E-74BA-DA25-A037-BDB732E4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08B1D-E72D-FA87-51E8-A8471617B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E621-7C74-462A-B258-D36D359379D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EFC55-796E-1186-E27D-0CDBAED57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ACACC-754D-EF8F-1C13-3709727A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886C-F3CE-4794-9DFD-B05B96B15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451DEC-CE3F-AFB2-14B4-662D3DEB1F75}"/>
              </a:ext>
            </a:extLst>
          </p:cNvPr>
          <p:cNvSpPr/>
          <p:nvPr/>
        </p:nvSpPr>
        <p:spPr>
          <a:xfrm>
            <a:off x="4829262" y="125835"/>
            <a:ext cx="2533476" cy="394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7CBA0173-2411-A302-7F0A-5C1CDB5B2D8E}"/>
              </a:ext>
            </a:extLst>
          </p:cNvPr>
          <p:cNvSpPr/>
          <p:nvPr/>
        </p:nvSpPr>
        <p:spPr>
          <a:xfrm>
            <a:off x="4980264" y="1023455"/>
            <a:ext cx="2231472" cy="5368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89D677A8-C2B6-7452-A7BA-866776A2B61F}"/>
              </a:ext>
            </a:extLst>
          </p:cNvPr>
          <p:cNvSpPr/>
          <p:nvPr/>
        </p:nvSpPr>
        <p:spPr>
          <a:xfrm>
            <a:off x="4980264" y="1912690"/>
            <a:ext cx="2231472" cy="5368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27580-4EB2-F95A-CD39-0674B1540B58}"/>
              </a:ext>
            </a:extLst>
          </p:cNvPr>
          <p:cNvSpPr/>
          <p:nvPr/>
        </p:nvSpPr>
        <p:spPr>
          <a:xfrm>
            <a:off x="4783123" y="2791437"/>
            <a:ext cx="2625754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AD1DDB-633C-5B99-EEE9-CA8C20BBF6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0117"/>
            <a:ext cx="0" cy="50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0DDE62-450C-CE01-341E-4F02EA04936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560351"/>
            <a:ext cx="0" cy="3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8FA77D-3DC6-8C77-3599-54DDA68408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2449586"/>
            <a:ext cx="0" cy="34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1DE8AB-0EF7-4972-4B65-ACF4D9F863AC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211736" y="2181138"/>
            <a:ext cx="197141" cy="929081"/>
          </a:xfrm>
          <a:prstGeom prst="bentConnector3">
            <a:avLst>
              <a:gd name="adj1" fmla="val -115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AC60F0A-A325-F885-6ED8-B705E3EBAC80}"/>
              </a:ext>
            </a:extLst>
          </p:cNvPr>
          <p:cNvCxnSpPr>
            <a:stCxn id="6" idx="1"/>
            <a:endCxn id="5" idx="1"/>
          </p:cNvCxnSpPr>
          <p:nvPr/>
        </p:nvCxnSpPr>
        <p:spPr>
          <a:xfrm rot="10800000">
            <a:off x="4980264" y="1291904"/>
            <a:ext cx="12700" cy="8892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BDE9E2-41E1-366D-D601-1298E115272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7211736" y="1291903"/>
            <a:ext cx="93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4F3743E-1999-0477-6270-8C2EA474548D}"/>
              </a:ext>
            </a:extLst>
          </p:cNvPr>
          <p:cNvSpPr/>
          <p:nvPr/>
        </p:nvSpPr>
        <p:spPr>
          <a:xfrm>
            <a:off x="8142914" y="1023455"/>
            <a:ext cx="671119" cy="536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8160F-B801-9522-0E20-F4AD35DC6DA0}"/>
              </a:ext>
            </a:extLst>
          </p:cNvPr>
          <p:cNvSpPr txBox="1"/>
          <p:nvPr/>
        </p:nvSpPr>
        <p:spPr>
          <a:xfrm>
            <a:off x="5489954" y="2461012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5A230-1E75-094B-14ED-E54D54B6668C}"/>
              </a:ext>
            </a:extLst>
          </p:cNvPr>
          <p:cNvSpPr txBox="1"/>
          <p:nvPr/>
        </p:nvSpPr>
        <p:spPr>
          <a:xfrm>
            <a:off x="5531142" y="1537645"/>
            <a:ext cx="61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F5A48-C279-7C36-BC7E-016BE7B7C643}"/>
              </a:ext>
            </a:extLst>
          </p:cNvPr>
          <p:cNvSpPr txBox="1"/>
          <p:nvPr/>
        </p:nvSpPr>
        <p:spPr>
          <a:xfrm>
            <a:off x="7304713" y="886125"/>
            <a:ext cx="6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8C7EE-DFA8-DFCF-D40A-E645946662A8}"/>
              </a:ext>
            </a:extLst>
          </p:cNvPr>
          <p:cNvSpPr txBox="1"/>
          <p:nvPr/>
        </p:nvSpPr>
        <p:spPr>
          <a:xfrm>
            <a:off x="7780089" y="2467691"/>
            <a:ext cx="67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2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2022-05-11T08:22:35Z</dcterms:created>
  <dcterms:modified xsi:type="dcterms:W3CDTF">2022-05-11T08:25:52Z</dcterms:modified>
</cp:coreProperties>
</file>