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3C67-BABE-1CE8-0613-9132D19A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68AEB8-E33B-C363-C9B4-C95FEF286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83740-4CC6-28C6-69D2-B2DAAF4B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4F9F-2144-46E2-A5AF-AB5AE5608FA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1F595-7366-2815-AE41-64FC629F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7A20F-F7DA-74FF-C446-A8A90EAA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4F8-11FF-4ECC-B102-2E2C77E65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3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CBB9C-D925-57B8-C21E-DAE9938D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C155C1-36A0-015E-EE22-D9FCFE0B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CDB4A-708C-5020-3E80-C5B5FFB7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4F9F-2144-46E2-A5AF-AB5AE5608FA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60851-43E6-2436-608F-E45E93E9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648BB-3AB8-5EE0-246E-F16B9BB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4F8-11FF-4ECC-B102-2E2C77E65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EA1C81-E319-AE1C-CA0F-2A6A40F64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32A416-3F35-F201-933E-1C83394CC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AE46F-C22E-082D-E028-D07AE5F5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4F9F-2144-46E2-A5AF-AB5AE5608FA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E8484-7101-9DB7-8828-EF7102DA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F1A4-607D-A93C-9ADE-6E1AA595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4F8-11FF-4ECC-B102-2E2C77E65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9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365D6-65AE-9F92-462A-4D23009C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FBD1A-A2B1-F99B-8FFA-CE69468B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77BC1-5A98-1379-FE35-13A86627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4F9F-2144-46E2-A5AF-AB5AE5608FA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CEAB9-371D-7821-750E-848ECDE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DC7F1-A6FB-B144-ACE2-AF409363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4F8-11FF-4ECC-B102-2E2C77E65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4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CFE78-5BDD-76AC-9E4D-66D90AF0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0318C3-209E-0B3C-58D0-5DF8ACC8C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8D7BF-0546-9E4C-995E-8B1E7F9A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4F9F-2144-46E2-A5AF-AB5AE5608FA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68B8A-BE6C-6C68-68D0-8F93D658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559D7-7535-9CE7-0769-FF80A0BD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4F8-11FF-4ECC-B102-2E2C77E65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BFD4-2D6C-2D35-D0C4-12AA464E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98ECA-213C-9828-9239-CCBF88358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16E292-4367-3B02-E662-6A8CE0E96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538ED-0C5F-B6EB-2F1A-9ECC23A8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4F9F-2144-46E2-A5AF-AB5AE5608FA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DF30B-2453-7D77-F918-55ADEC3E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CEA81-8CB7-23D0-71F6-9C4E0134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4F8-11FF-4ECC-B102-2E2C77E65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7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EAE9A-C5C4-9CFF-CACB-A0CA862F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BBBDB-AF75-7527-326C-5D73AA985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8378F1-884F-B94C-5724-DF3BE770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82F1A1-74EA-A302-D941-44C3B0471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95A1BF-73DE-5FE4-0905-1B2097852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1459CF-186C-14DE-CE37-EF3351C4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4F9F-2144-46E2-A5AF-AB5AE5608FA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5E1C9A-56AF-9FDE-B5A1-667E9D3B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003F73-4707-959D-4FB0-58EB1E76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4F8-11FF-4ECC-B102-2E2C77E65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6818C-886C-B128-EE87-89024125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FA8916-3645-FBA7-363B-10F01642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4F9F-2144-46E2-A5AF-AB5AE5608FA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5482C3-2538-55B7-B79F-5D662194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D03CA7-BF1E-F9AF-D1E6-DE62EC4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4F8-11FF-4ECC-B102-2E2C77E65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1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227508-6E20-42EB-3F8D-DADDE39C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4F9F-2144-46E2-A5AF-AB5AE5608FA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32B0DF-B705-DC72-75EB-EA0B3D09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039B06-BF04-C3D0-574B-D0C1E607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4F8-11FF-4ECC-B102-2E2C77E65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4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8D1B-E0C9-0BB2-B3A4-04DC82E2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642C5-0B30-44E3-01B6-C3CCD8332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2A3E9-FE27-1F77-139B-3C9ADA70A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1CFAE-6787-DB61-05E4-86515EE3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4F9F-2144-46E2-A5AF-AB5AE5608FA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A1BB7-2170-3C19-514D-2840E538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08798-FFFB-405B-A56A-79C6E084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4F8-11FF-4ECC-B102-2E2C77E65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2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7CF48-35B9-6B76-3A0D-D3C23138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5B828D-8AE8-FF76-B890-C516DBD1B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9206A-EBE9-1744-73EC-FDF0BC4B1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96941-2C41-B824-2F42-140CC6AE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4F9F-2144-46E2-A5AF-AB5AE5608FA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4D96C-84C7-36A4-6EB5-82DF9D9D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296DD-1AEE-0D38-5665-4DCF817A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4F8-11FF-4ECC-B102-2E2C77E65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6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31CEED-2905-4BF0-B146-8163CC2E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1BA80-FA53-AD69-2E83-EF04C78D3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45B5A-D45D-BC81-F000-A0D50D9AF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4F9F-2144-46E2-A5AF-AB5AE5608FA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25B3C-54D7-1839-1898-2D77422B9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7D2-5669-4039-5DD5-89B00BD6F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94F8-11FF-4ECC-B102-2E2C77E65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7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B64014-6128-95E4-161F-1D4EA1C99D65}"/>
              </a:ext>
            </a:extLst>
          </p:cNvPr>
          <p:cNvSpPr/>
          <p:nvPr/>
        </p:nvSpPr>
        <p:spPr>
          <a:xfrm>
            <a:off x="4787317" y="142614"/>
            <a:ext cx="2617365" cy="37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DB3D2539-9917-56BB-59E1-40CD17A52843}"/>
              </a:ext>
            </a:extLst>
          </p:cNvPr>
          <p:cNvSpPr/>
          <p:nvPr/>
        </p:nvSpPr>
        <p:spPr>
          <a:xfrm>
            <a:off x="3310853" y="796954"/>
            <a:ext cx="5570291" cy="57045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algn="ctr"/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sv-S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ANIMATION_LINK_LIST_NU</a:t>
            </a:r>
            <a:endParaRPr lang="sv-SE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D1541D78-D5C2-3854-92AE-E226942E8528}"/>
              </a:ext>
            </a:extLst>
          </p:cNvPr>
          <p:cNvSpPr/>
          <p:nvPr/>
        </p:nvSpPr>
        <p:spPr>
          <a:xfrm>
            <a:off x="2017551" y="1694576"/>
            <a:ext cx="8156897" cy="41106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destroyAnimationsByLinkList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27956D-059D-421E-0103-08010BC717A6}"/>
              </a:ext>
            </a:extLst>
          </p:cNvPr>
          <p:cNvSpPr/>
          <p:nvPr/>
        </p:nvSpPr>
        <p:spPr>
          <a:xfrm>
            <a:off x="4409810" y="2432807"/>
            <a:ext cx="3372375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SDL_RenderClear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D071C72-C8C4-9F22-1C97-16D46A6E7B9F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6095999" y="520118"/>
            <a:ext cx="1" cy="2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7616FE-D20B-EE18-1FEA-2C31797A8F5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5999" y="1367406"/>
            <a:ext cx="1" cy="32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5120DB9-39AD-6A57-024F-EC0687605BC7}"/>
              </a:ext>
            </a:extLst>
          </p:cNvPr>
          <p:cNvCxnSpPr>
            <a:stCxn id="8" idx="3"/>
            <a:endCxn id="7" idx="3"/>
          </p:cNvCxnSpPr>
          <p:nvPr/>
        </p:nvCxnSpPr>
        <p:spPr>
          <a:xfrm flipH="1" flipV="1">
            <a:off x="8881144" y="1082180"/>
            <a:ext cx="1293304" cy="817927"/>
          </a:xfrm>
          <a:prstGeom prst="bentConnector3">
            <a:avLst>
              <a:gd name="adj1" fmla="val -76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EE606E8-71E9-4727-DC86-9E74EA0150FC}"/>
              </a:ext>
            </a:extLst>
          </p:cNvPr>
          <p:cNvCxnSpPr>
            <a:stCxn id="7" idx="1"/>
            <a:endCxn id="9" idx="1"/>
          </p:cNvCxnSpPr>
          <p:nvPr/>
        </p:nvCxnSpPr>
        <p:spPr>
          <a:xfrm rot="10800000" flipH="1" flipV="1">
            <a:off x="3310852" y="1082179"/>
            <a:ext cx="1098957" cy="1589713"/>
          </a:xfrm>
          <a:prstGeom prst="bentConnector3">
            <a:avLst>
              <a:gd name="adj1" fmla="val -202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4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5</cp:revision>
  <dcterms:created xsi:type="dcterms:W3CDTF">2022-05-10T10:52:39Z</dcterms:created>
  <dcterms:modified xsi:type="dcterms:W3CDTF">2022-05-10T10:55:03Z</dcterms:modified>
</cp:coreProperties>
</file>