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69B0F-C2C6-452C-FD39-89510735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CF982-66C9-CA57-7C25-68F9C16B1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342C6-FDE1-9807-C64E-DC08CEF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5A478-C528-3030-E035-F082DE5F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F9733-750D-8521-0783-3A8D5489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3A5F-C62D-4FF7-69E7-7DE8D75E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899CC-9461-F682-0EB4-F1C18B462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D193E-3F1F-2B70-9E7F-B6DF4A7B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EE522-92B5-1EF5-1F0C-04EED300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ADBF7-F9CE-5784-ED5E-122EF0C6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EAFBE-39FB-C155-18C6-1A398B75F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7D573-4E59-01DB-FEFF-8C2E011F8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5FE9E-EC29-7177-7307-CF2DDCFE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2723-F75A-F659-1DE9-27657967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07AAD-8AB3-D484-D689-B00BC907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4CFA-FAF5-C968-E1C3-CA4E5080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114DB-08C6-2AB8-7B65-DEB1DE43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3B1F1-A23D-7BF9-B606-8951F472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00E22-DD3B-0112-7ECA-484B29E1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A6601-50CB-A98B-D6AA-C2FDFFF5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06346-2051-0EBE-E13C-1CCE3E47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A5F6-2476-AA77-C28F-7F0DFFF4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7BF56-E1A9-5FF9-F9C6-6F1C8586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B5F87-8C14-9862-A5B2-CEA61FA5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864A9-1796-D63F-6B0F-EA19F6B2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55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0258-35A6-4274-F26A-CA6D5722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39FF-12CA-8E1C-2354-95AF52C9A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03689-636A-9871-304C-82139282B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3FEA1-AB0A-220B-98ED-0E7FDE8D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46C22-1F42-50C5-396D-2476ECA9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9E926-088A-F16E-4850-348530A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3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2BC7E-C3A0-1867-2032-BFF17EB6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90843-DA5E-C61A-A94A-0A503038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9C41E-DBA8-FFCD-C123-0085DA7F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C95FF4-FF1F-C3A5-6A94-C33546593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A0D25F-05E2-882E-812A-04D6450D7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54B286-437B-5660-B65C-F8F6EF9C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1F859-57BC-20D5-7A82-C393906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9245C2-28D6-2100-99ED-1B488F7F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4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2D3C2-2C8B-BDC5-EC1B-92E228C6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B97304-212E-04AB-ED94-60192CCC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890800-F3EE-CE33-0537-7DE8AB65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3E7998-0DA9-58D8-8096-983A6824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0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DA79E0-323B-597A-578F-0F77B5DD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29F2A-ADE1-2B79-2C59-94D4C31A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770B2-D6BA-7C2E-2241-E7FA9814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86340-92E0-3ABE-F2FC-398A4EDB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AB2EC-8162-BC8C-4778-3E1439A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327D7-6978-23AB-A56E-A5579A23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F348E-9ADA-4823-C7ED-594166E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E79C5-C69C-5ABA-47F2-98A1FF01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71136-F8F2-7D14-D4ED-32F7BE89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5A0B-9E68-317D-C774-04D3798B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0EFFC9-8389-E00A-5E27-95062415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16C54-B85D-E832-165A-AC754679A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FE29E-55A4-A5B7-11F8-EDDB98BD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88AA3-2D47-D124-0C1B-8C453FC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119D0-A9B4-75BC-8B84-D9028676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2D872-C06B-EC82-34BC-D3263C0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902C9-A142-3398-8E67-2B38FA13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44FD6-4A17-BFB4-7EA5-4486C5581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F937-95C1-4A10-A206-1EDCD843E41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026F8-8E42-19EE-573E-F84A0D7FA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22971-3E12-C13F-5539-0B119F6C4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A665-70EE-465E-A5F3-2DBF9D9E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7B17D6-F68B-1D7A-9CC3-83C329F772AC}"/>
              </a:ext>
            </a:extLst>
          </p:cNvPr>
          <p:cNvSpPr/>
          <p:nvPr/>
        </p:nvSpPr>
        <p:spPr>
          <a:xfrm>
            <a:off x="2610374" y="218115"/>
            <a:ext cx="6971252" cy="360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compareChoiceByValue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DAB0-1C93-FEEB-22D6-284F51F725A7}"/>
              </a:ext>
            </a:extLst>
          </p:cNvPr>
          <p:cNvSpPr/>
          <p:nvPr/>
        </p:nvSpPr>
        <p:spPr>
          <a:xfrm>
            <a:off x="4216866" y="889233"/>
            <a:ext cx="3758268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854632-E5CA-1811-8169-B0952E3D67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8841"/>
            <a:ext cx="0" cy="31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9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2022-05-11T04:30:03Z</dcterms:created>
  <dcterms:modified xsi:type="dcterms:W3CDTF">2022-05-11T04:30:11Z</dcterms:modified>
</cp:coreProperties>
</file>