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CFA72-77F3-BCEE-FD7B-70465AD63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DAA527-30DF-5819-245F-9D549CA38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BF3E9-4FAA-6B55-6155-0E0E6C02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E155-0367-49DA-8456-F375077891D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58E08-2CC8-E6B3-76ED-B1F91FAD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11A21-F900-1C2D-9CC0-EE057DF1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F92E-733C-4F16-A01C-80A7EE53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13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8EDB9-7C31-D0E4-A82C-D6E1179B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71B09F-F9CE-670B-5DCF-813E361B9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7951F3-9310-00E4-DB8D-3A13D626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E155-0367-49DA-8456-F375077891D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3740B-EBBA-5DB6-A121-E384FFF5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0186EF-38A7-8734-6BA5-21D36CCA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F92E-733C-4F16-A01C-80A7EE53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03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FBACC3-69BC-F3CB-4893-8701B9607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A40605-9CFE-1E78-426A-6303EB217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7BB99-A554-829C-CFE7-7A89DF20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E155-0367-49DA-8456-F375077891D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F5E98-3A57-E91F-5032-0AB0D990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07CF7-C152-2BAC-A9F1-BA760428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F92E-733C-4F16-A01C-80A7EE53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92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D03D2-F37C-CC2F-C7F0-0B47D01E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FAA27-25E5-37EE-F976-1505FBC80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D5B60-F451-09CD-267D-2AC3299E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E155-0367-49DA-8456-F375077891D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7869B-B97D-C2BE-4FCA-DBCDE995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D275A-C95B-44C5-F8F2-D9C58571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F92E-733C-4F16-A01C-80A7EE53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39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D6BE4-F446-C16C-BAFA-9BEBADD4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BB4EB-9ACE-2260-61E8-D3322C499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DA06E-D765-B5F2-51BF-40A31809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E155-0367-49DA-8456-F375077891D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EBB0F-CB4D-424E-5F38-5E6A5B5E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3927F-D550-CDB3-6095-0FE38089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F92E-733C-4F16-A01C-80A7EE53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45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324BD-8BC6-26E7-9893-CEE4C174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04EB3-E246-F132-78DF-42E2CE31F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439298-F2D6-D5D4-8CD4-D11B5DC56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A7DF6-AED1-04CD-31BB-AF84EC08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E155-0367-49DA-8456-F375077891D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125A8-C877-D076-37CE-1CAD502D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F758B9-BC40-1683-B19D-9CE5A07A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F92E-733C-4F16-A01C-80A7EE53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88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B453B-638D-64D7-FC3D-569333F3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7F91E-CB40-49DC-9168-CDBC35E28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40EE3B-C867-BB89-114A-EEA859DD7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2FFC24-8AC5-0595-33A6-A69702B3A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A8A048-04FA-FB5A-B067-8D8F06863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BD4936-5DF3-5368-A389-A96FD691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E155-0367-49DA-8456-F375077891D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F03541-BD0D-52DA-A276-21654E9F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36F5C3-71C1-DB18-FDE6-6A60E2C8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F92E-733C-4F16-A01C-80A7EE53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32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91680-34E6-D0D5-3AE0-03053DEC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83052A-4CE8-D552-FD05-C64679B3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E155-0367-49DA-8456-F375077891D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4C6278-0703-55A8-8858-BEF8350E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877DC7-33EB-BB8A-017D-EB0EEF78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F92E-733C-4F16-A01C-80A7EE53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98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0865CD-EEB8-4733-E5BC-C0EC2A5A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E155-0367-49DA-8456-F375077891D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6A8A57-F40E-2568-535A-61A24999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0CD710-2BE6-9B38-9A6C-EDC950CF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F92E-733C-4F16-A01C-80A7EE53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27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9B857-03C3-87BA-2AF6-C43BB38C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F398A5-6CB2-5D6B-94C3-43FC4B70F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A26AFA-4829-D66F-0DB3-0E7587AB0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E920AF-10ED-6D9C-3342-B0537DAF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E155-0367-49DA-8456-F375077891D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A3EFCE-993E-2018-D6EB-0CEAC95A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3B28F9-3ADC-9C8E-AE13-F2E0F105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F92E-733C-4F16-A01C-80A7EE53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53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AA79-3B6C-8502-F7C5-DAAB264C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EBAEFA-046A-A1FD-934C-22B90D470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9F8867-F9F2-F7D8-0356-AEABEC196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C3865-42AE-9EF4-CA01-17571884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E155-0367-49DA-8456-F375077891D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99A893-3550-0CB5-3817-A0481231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CF2E0-9662-AC79-FA9E-43992C49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F92E-733C-4F16-A01C-80A7EE53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8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8FC83B-1976-07A8-9484-ACF971A3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BB753D-5A55-0FB6-0355-B7B828863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24D50-CE9C-1B98-44E7-A98DB502D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DE155-0367-49DA-8456-F375077891DA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FA8F80-38B5-A326-873F-D87B3D93F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58C87-5D9D-F2E8-FBD4-02F8A8D07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BF92E-733C-4F16-A01C-80A7EE531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33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E942700-8955-A855-1C76-4BE0D8084CE4}"/>
              </a:ext>
            </a:extLst>
          </p:cNvPr>
          <p:cNvSpPr/>
          <p:nvPr/>
        </p:nvSpPr>
        <p:spPr>
          <a:xfrm>
            <a:off x="2924961" y="117446"/>
            <a:ext cx="6342077" cy="335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copyEffect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(const Effect*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Effect*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81A830-B33F-91DA-7F09-2186FAB8262E}"/>
              </a:ext>
            </a:extLst>
          </p:cNvPr>
          <p:cNvSpPr/>
          <p:nvPr/>
        </p:nvSpPr>
        <p:spPr>
          <a:xfrm>
            <a:off x="1880532" y="981512"/>
            <a:ext cx="8430935" cy="1082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memcpy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(Effect));</a:t>
            </a:r>
          </a:p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-&gt;keys = malloc(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SDL_Color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-&gt;length);</a:t>
            </a:r>
          </a:p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memcpy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-&gt;keys,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-&gt;keys,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SDL_Color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-&gt;length);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F8D65B0-3270-9EBC-C2B1-0D8A343D352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53005"/>
            <a:ext cx="0" cy="528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99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2022-05-10T08:22:32Z</dcterms:created>
  <dcterms:modified xsi:type="dcterms:W3CDTF">2022-05-10T08:23:20Z</dcterms:modified>
</cp:coreProperties>
</file>