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45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F6D8A-1340-4C27-02CA-9BAF82917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78B5C-3D69-5581-544B-535710C64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396E-C547-9D2D-4224-8880AE5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822A-9A7A-4BAC-8D6E-0404209C014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505A1-CCFE-7892-DEAF-8146B38C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879E2-9A55-2384-036A-631609C9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33E-EA60-4375-925A-C80848820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8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D793A-33CB-A605-92D6-BCA9261D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015F6-C024-B8ED-4215-AD75C5EE3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246D6-7A08-6EA3-922B-41616EDE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822A-9A7A-4BAC-8D6E-0404209C014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034E2-7F29-F00E-1F35-8A450D36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CB326-9608-8767-4CEB-F3A72E3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33E-EA60-4375-925A-C80848820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7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28EC5E-0377-BE3C-9415-C28122E28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013F00-3177-BBD7-487F-DF613BE4F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D7884-42A4-FFE8-3BB2-4AAFD54B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822A-9A7A-4BAC-8D6E-0404209C014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3C223-D4F2-0704-4D12-FE9ECD6F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A6086-D52E-0D0E-B5BC-61922E0C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33E-EA60-4375-925A-C80848820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8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50D08-BC40-2B02-FADF-7B83433F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88EAA-EAEB-EDD9-1B6B-30D4CF085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71C06-F2BA-26BB-501C-DA873BD6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822A-9A7A-4BAC-8D6E-0404209C014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49726-7E36-1A59-EF06-FC8BFB35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A8606-CA41-38D7-BABC-4B372480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33E-EA60-4375-925A-C80848820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6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C1630-063B-1895-F88F-DCBD3239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5F666-627A-3C85-512C-2032A4470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ABF7B-7419-0618-4BB7-E5A04891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822A-9A7A-4BAC-8D6E-0404209C014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7E76D-E591-4EFF-7B83-2441F4CC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6AAB3-D7DE-9CBD-9800-9E148425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33E-EA60-4375-925A-C80848820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409EF-8FDC-492C-B923-27365266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ED147-8F74-6236-4CC1-5AB1CEE0E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421CF7-D133-2203-90EC-98599D041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E6A40-272A-80E6-0954-0E1BE876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822A-9A7A-4BAC-8D6E-0404209C014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07C61-4EBE-5778-6F24-9D871300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095C8D-6E3E-F0D4-E8E8-C6F99C75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33E-EA60-4375-925A-C80848820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2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B5D14-55D3-0366-711D-A2516C91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5EE47-DB4F-ADE3-1983-12AE90DCE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774E3-98BA-4ACA-F8F4-70D2BAE75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DEDD8-77B4-576E-20ED-E6D9D96D2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AFC6A0-444F-BB50-103F-FA88B5D8F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0AE358-FCDD-04AF-5475-AA046385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822A-9A7A-4BAC-8D6E-0404209C014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1A9058-457E-8433-D447-30EB25C6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E283E-3701-D63C-AE42-EA2BECFF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33E-EA60-4375-925A-C80848820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2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B730F-7B47-237F-BC23-81CED855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62FE8D-4CD3-BD5F-2770-4571BB17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822A-9A7A-4BAC-8D6E-0404209C014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5C2AD-1167-4A50-C5B8-A3E8B6B4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6592F-9E26-0837-CD95-405B2C16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33E-EA60-4375-925A-C80848820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6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D1FF50-11F2-033C-3019-3904B5D7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822A-9A7A-4BAC-8D6E-0404209C014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41284F-958C-18A0-A4C4-DA6B702E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6443B7-1538-A729-24F4-6873D919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33E-EA60-4375-925A-C80848820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A5D9C-68E8-11A9-6748-B19E6F8A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17F7-E58E-D981-84EF-990990575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E225AE-3686-6CED-1E94-8C1B5C2B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28FD4-FB41-C9C6-6FCD-AF36A2B3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822A-9A7A-4BAC-8D6E-0404209C014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A89DB-2D4B-13B8-7E54-14FA4A96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26262-4104-670C-E95D-64D1821F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33E-EA60-4375-925A-C80848820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F82FD-3B2D-F838-937F-7526CC44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8C4398-54C8-44A9-8820-1C6CEE394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3C5F1-33E7-BCA3-F42A-8AAD60FB2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13DACD-712D-E615-1072-5455CAC0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822A-9A7A-4BAC-8D6E-0404209C014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F7DD7-1271-AA19-E1EA-91D49D3B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7B31E-8814-7767-A5D6-E31ACFE7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33E-EA60-4375-925A-C80848820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6160CF-3907-C73F-EA2F-AC72C253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076BA-A2E6-7BDF-A8B1-F52065248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53F4B-7747-021A-2A5F-FBF1882C8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822A-9A7A-4BAC-8D6E-0404209C014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74FC2-9DE8-FA2D-4A10-34EE753A1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46459-B79E-B28C-1BAA-B2FCDE0AD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6633E-EA60-4375-925A-C80848820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5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128434-9259-32B8-FA94-101D40216F37}"/>
              </a:ext>
            </a:extLst>
          </p:cNvPr>
          <p:cNvSpPr/>
          <p:nvPr/>
        </p:nvSpPr>
        <p:spPr>
          <a:xfrm>
            <a:off x="1699846" y="101601"/>
            <a:ext cx="8792308" cy="1125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Animation*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createAnimation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(Texture* origin, const Effect* effect,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LoopType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lp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int duration, int x, int y,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SDL_RendererFlip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flip, double angle, At at)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BA8EA3-0A77-575B-A7DB-BCFD9E69ABCC}"/>
              </a:ext>
            </a:extLst>
          </p:cNvPr>
          <p:cNvSpPr/>
          <p:nvPr/>
        </p:nvSpPr>
        <p:spPr>
          <a:xfrm>
            <a:off x="3259015" y="1508369"/>
            <a:ext cx="5673969" cy="41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Animation* self = malloc(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(Animation));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7C0ECB9A-1D44-B878-C8EE-BC5A12EC5305}"/>
              </a:ext>
            </a:extLst>
          </p:cNvPr>
          <p:cNvSpPr/>
          <p:nvPr/>
        </p:nvSpPr>
        <p:spPr>
          <a:xfrm>
            <a:off x="1461477" y="2450122"/>
            <a:ext cx="9269046" cy="57052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initAnimation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(self, origin, effect,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lp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duration, x, y, flip, angle, at);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123415-2913-9EB2-84E3-586ABB159EA4}"/>
              </a:ext>
            </a:extLst>
          </p:cNvPr>
          <p:cNvSpPr/>
          <p:nvPr/>
        </p:nvSpPr>
        <p:spPr>
          <a:xfrm>
            <a:off x="5173784" y="3618523"/>
            <a:ext cx="1844431" cy="484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self;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23497E-4CAB-1720-F737-FAAABE2FE63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1227017"/>
            <a:ext cx="0" cy="28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C96042-1CF8-2D69-2500-34EF0121253A}"/>
              </a:ext>
            </a:extLst>
          </p:cNvPr>
          <p:cNvCxnSpPr>
            <a:stCxn id="5" idx="2"/>
          </p:cNvCxnSpPr>
          <p:nvPr/>
        </p:nvCxnSpPr>
        <p:spPr>
          <a:xfrm flipH="1">
            <a:off x="6095999" y="1922585"/>
            <a:ext cx="1" cy="5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02AECBE-3D99-390D-8411-1ADC4B7F57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3020645"/>
            <a:ext cx="0" cy="59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50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71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2022-05-10T03:56:39Z</dcterms:created>
  <dcterms:modified xsi:type="dcterms:W3CDTF">2022-05-10T04:07:01Z</dcterms:modified>
</cp:coreProperties>
</file>