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4D9DA-BB13-D399-2AD9-E2191C55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5D3040-D039-DDE0-F110-2FB1AE7D2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0E7EB-13CA-ACC0-8DC1-F37B2C0D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7FE6-1EDE-47C4-B176-DD72C449B16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2C6D9-60AC-6FBB-2E70-7A011467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D08B1-0325-BC6E-99E3-E4531C4E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24C-33EB-459F-8435-F3EDD74EA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3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156F7-18F3-0931-7D61-FBA9AB71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1802FD-DA66-8EFE-4F8D-D1FBF8A2D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65850-3C5D-BC1E-0A24-03E62269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7FE6-1EDE-47C4-B176-DD72C449B16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1EAB9-BD0A-FF2B-A1A6-CA31FC37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B197E-C92D-9709-C838-CD5C2FA9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24C-33EB-459F-8435-F3EDD74EA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7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BB27C9-75B1-F063-76DF-3A4EDA919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2FCFC9-8BF4-331C-4EAF-5F56EC200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22FB7-D34A-2581-5C5A-E1B6ACFF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7FE6-1EDE-47C4-B176-DD72C449B16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6895A-EF02-D89F-4305-46C4FBE3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CCD2D-93DA-857C-4A78-3151D4E0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24C-33EB-459F-8435-F3EDD74EA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8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DB6BA-C65B-44BB-8D18-C7AA96EA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A2A4D-B16A-8E87-E845-3DE58817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D422F-E741-B163-266E-23478B37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7FE6-1EDE-47C4-B176-DD72C449B16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A3B31-C2A5-20D8-679C-51A23331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072EE-89EE-74FE-D198-4BBDC54B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24C-33EB-459F-8435-F3EDD74EA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8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B3CAF-7DBF-537C-2273-3A1120DC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117E8D-B346-443F-D948-AB44F876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A196A-9518-D2A7-4E3E-13113F9D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7FE6-1EDE-47C4-B176-DD72C449B16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5B17E-6BF0-D56F-3153-E09D5448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C3420-7D00-B210-70B9-12472A55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24C-33EB-459F-8435-F3EDD74EA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9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E5810-9891-084D-F2D0-1ECEB127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B1CBB-19E3-BB8B-EAC5-A39FF1840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2CF9D0-5FE9-7F88-0E4E-9AC2FDB7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98DA7-C7AD-ABD7-78C5-5A5D91B6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7FE6-1EDE-47C4-B176-DD72C449B16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C8983-A3D2-0830-9231-19FA1949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86C17-A4EE-1CD1-3D09-9CAA7997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24C-33EB-459F-8435-F3EDD74EA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3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E92CC-B78E-5545-513A-C3DDC4D3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85B67-46F8-D46A-96EB-963235FA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7F6C1-4D08-339A-92D8-BF9E88EBD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B7BB15-17D1-BA70-7B20-63AFF29E4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103EBD-7162-F865-37C7-1BD76E4AA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34DA68-559A-0F4C-B1EA-900BD1F1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7FE6-1EDE-47C4-B176-DD72C449B16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9CBDF4-2F05-417A-8A82-2844131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FA22C3-07F8-7760-7C4F-C868EC70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24C-33EB-459F-8435-F3EDD74EA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5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4AE59-2BF6-96DA-7355-4A27772B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3683A8-07AB-5563-B646-F394AAF7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7FE6-1EDE-47C4-B176-DD72C449B16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B6ECAA-364B-3964-FEF8-8B0622D8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5C023F-E2B7-CA8A-3253-D7EA8272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24C-33EB-459F-8435-F3EDD74EA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D33ACA-6EA5-C7C4-4931-F0B5E537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7FE6-1EDE-47C4-B176-DD72C449B16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01DF72-C149-2BD3-E32F-DACF775F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53CC3D-7AE5-34D6-99E8-1E202842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24C-33EB-459F-8435-F3EDD74EA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3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9B94B-3C32-7AA0-57E7-22936FB5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3B5C7-EAF2-21AA-B999-093061C94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5D8B45-3E25-D189-3040-7C2919B5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0B633C-E2E3-7A2A-962F-5D3C1F5A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7FE6-1EDE-47C4-B176-DD72C449B16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41AAC-823F-6436-3A71-B9FFC825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E96C7-B497-AB56-53B5-1A1C71F3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24C-33EB-459F-8435-F3EDD74EA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8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6B95C-C70D-3E98-4733-AFCEF48E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C0CCCA-A85C-622C-26C0-66F7A7185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B97E6-B7DA-CA7D-BA40-2A82D05BC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7A430-9277-0A4B-D480-B196DC2C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7FE6-1EDE-47C4-B176-DD72C449B16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7B09C-3554-AAAA-AE54-E493A3AC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2C104-E741-F3B0-3443-5455F9E9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24C-33EB-459F-8435-F3EDD74EA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3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B52AB3-B690-89FA-9760-9C60073E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E0A05-FFC4-8345-B1C7-3FA298B0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17A9D-5AC1-291E-379A-2FB0BA877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7FE6-1EDE-47C4-B176-DD72C449B16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B143B-6AF0-0D32-AE2F-3132C78A5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82E7A-EE2E-0AB3-EBB1-D2A0B786B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6624C-33EB-459F-8435-F3EDD74EA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5FE3AF-6085-7445-F08C-19EDF87B7679}"/>
              </a:ext>
            </a:extLst>
          </p:cNvPr>
          <p:cNvSpPr/>
          <p:nvPr/>
        </p:nvSpPr>
        <p:spPr>
          <a:xfrm>
            <a:off x="1230386" y="310393"/>
            <a:ext cx="9731228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createBullet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Weapon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A68C6-09B3-5A0A-E950-A1A3CCDB60EE}"/>
              </a:ext>
            </a:extLst>
          </p:cNvPr>
          <p:cNvSpPr/>
          <p:nvPr/>
        </p:nvSpPr>
        <p:spPr>
          <a:xfrm>
            <a:off x="1024855" y="1489046"/>
            <a:ext cx="10142289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*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))};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98F3383F-4CFE-8340-6609-2B3585F5D89B}"/>
              </a:ext>
            </a:extLst>
          </p:cNvPr>
          <p:cNvSpPr/>
          <p:nvPr/>
        </p:nvSpPr>
        <p:spPr>
          <a:xfrm>
            <a:off x="3298271" y="2462169"/>
            <a:ext cx="5595457" cy="411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copyAnimation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64D4C2-B849-BBB1-B119-B8B7B9E156E2}"/>
              </a:ext>
            </a:extLst>
          </p:cNvPr>
          <p:cNvSpPr/>
          <p:nvPr/>
        </p:nvSpPr>
        <p:spPr>
          <a:xfrm>
            <a:off x="3755471" y="3150066"/>
            <a:ext cx="4681056" cy="10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6DFE58-7851-BBDB-FC6C-44556073F25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1006679"/>
            <a:ext cx="0" cy="48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351C28-C2E8-68A7-8A0D-B1CCFAD791A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185332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7DC5B9-B831-EBBF-47E3-CD13F1ACA25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2873229"/>
            <a:ext cx="1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7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</cp:revision>
  <dcterms:created xsi:type="dcterms:W3CDTF">2022-05-11T05:23:02Z</dcterms:created>
  <dcterms:modified xsi:type="dcterms:W3CDTF">2022-05-11T05:23:09Z</dcterms:modified>
</cp:coreProperties>
</file>