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C1FA3-3D02-3318-99A4-B0CB1EED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C4C143-1808-6371-A5FE-9EAED29E0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6710A-FD2C-439C-33F6-ADD52F8A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6FC6-9332-4CCE-A0B0-0AC95E7A9EE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C0D3F-E5A6-4E10-71FA-8A8FC48F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C764A-6CC0-D0AB-4F63-148D116E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467D-0DB0-4F2E-9945-519DC6CD5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37DE7-2675-67D5-D323-18853D9C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16ADE3-0978-9A2D-F3A5-20A582B9E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D04CB-3270-BC8F-759F-787DD8A9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6FC6-9332-4CCE-A0B0-0AC95E7A9EE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30F82-4012-27D7-A104-2B5A3DB7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0F674-86C5-C661-AC47-A60C0F25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467D-0DB0-4F2E-9945-519DC6CD5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302223-79F5-CF9B-0F1D-822BD0BC2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E9AE3D-DCC7-D687-DDDB-C8E7256CB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6EED3-BA2F-454E-B39C-7E19FF84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6FC6-9332-4CCE-A0B0-0AC95E7A9EE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DF723-5A46-3012-518E-CEB33E97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0B551-5CE4-C23E-0802-09F49DB2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467D-0DB0-4F2E-9945-519DC6CD5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8CF2-0EA4-D14F-0B3E-467BFD27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D6987-31B3-AC27-A7FA-860CEB32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BF848-9BD3-F6D9-0C0E-B2B8B498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6FC6-9332-4CCE-A0B0-0AC95E7A9EE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162C0-BA6B-89C8-1CD1-B7601CC2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F7005-6928-3412-A77E-68A952E1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467D-0DB0-4F2E-9945-519DC6CD5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2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61A8-A9DA-60D0-F7D4-D8A69FB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52B79-9C40-4515-723C-2F58D23F0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79318-367C-6280-4055-E8D4E595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6FC6-9332-4CCE-A0B0-0AC95E7A9EE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852DD-4840-5343-0D8D-3A0D995A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0962E-C86F-4878-FA06-472A8E61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467D-0DB0-4F2E-9945-519DC6CD5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2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92737-E855-6189-499B-6A3A4C5E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D8E2E-7B3B-352D-2B46-43E12734B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390A99-D884-8C57-9E83-41AE3BCC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5F47C-B033-91AC-5852-000CB328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6FC6-9332-4CCE-A0B0-0AC95E7A9EE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12E4E-164D-AD88-C2B2-04533884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A3ED7-E72E-A39B-E464-27F2F9B9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467D-0DB0-4F2E-9945-519DC6CD5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2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CE844-FFF4-1BAF-6BA9-C9B48973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75CF3-7E2D-3953-E869-7E903687C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2C3C4-CD55-E9E8-5D9D-B963DC29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29DAE4-BC8B-6D10-ADE0-1E1C72449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02D900-7E8E-5B2A-CFDA-4DE76B3F5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FD2BAC-1572-D39C-F021-B86512DC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6FC6-9332-4CCE-A0B0-0AC95E7A9EE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203041-7A7A-B9CD-5B31-A7A61E98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C4B881-3EAC-0B94-340F-FADB0B6B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467D-0DB0-4F2E-9945-519DC6CD5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0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F0E6-6447-334A-179C-F8BDA1E0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0FDFF1-F857-7BDC-5B33-F7D31865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6FC6-9332-4CCE-A0B0-0AC95E7A9EE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E650BD-FE15-261B-9252-6583044B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F78C1D-07DE-25F6-D602-916D6A1B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467D-0DB0-4F2E-9945-519DC6CD5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6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0ABB5E-857D-5327-1350-33AB6669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6FC6-9332-4CCE-A0B0-0AC95E7A9EE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B45246-7C79-F6B3-74DD-C81BA7C0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037E5-D789-EA4C-90B4-36484D90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467D-0DB0-4F2E-9945-519DC6CD5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E8B56-CAC1-A3B5-B6DA-8BA9C4D5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389BA-8471-1FED-7874-F84699FF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35EF02-9C5F-0714-5531-8F641CA5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D82FA4-5C29-8346-995F-E4F87698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6FC6-9332-4CCE-A0B0-0AC95E7A9EE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79C1A-0285-CC5A-E8A6-99AA541A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F5159-5613-AE04-2A54-B3AF2054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467D-0DB0-4F2E-9945-519DC6CD5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2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7B884-1926-3492-217C-CCDDA486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64B858-8BC2-E77C-2A01-2FC045310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F7ACB-421C-AD1D-589E-899DE7756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19A35-E959-1BE0-12ED-CABEE8D2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6FC6-9332-4CCE-A0B0-0AC95E7A9EE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DD6E9-A792-0834-818A-1DDC8376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287C2-3CF7-B6BF-894A-8D88187F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467D-0DB0-4F2E-9945-519DC6CD5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5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B44D16-8B8A-491D-BB2F-8AEA9F12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3468B9-9510-23AF-F8CB-FE88336B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14B37-5773-B038-886F-E0C62ACE6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6FC6-9332-4CCE-A0B0-0AC95E7A9EE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36D18-6664-DF86-0D86-E33A630D4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6D70A-D0DB-71D9-D993-3AA7DF511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0467D-0DB0-4F2E-9945-519DC6CD5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5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FDD243-EA4F-A469-93FF-A21550F9D37C}"/>
              </a:ext>
            </a:extLst>
          </p:cNvPr>
          <p:cNvSpPr/>
          <p:nvPr/>
        </p:nvSpPr>
        <p:spPr>
          <a:xfrm>
            <a:off x="3528968" y="142613"/>
            <a:ext cx="5134063" cy="35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7240E2-6851-3798-AF0D-47E5B0DB6D4F}"/>
              </a:ext>
            </a:extLst>
          </p:cNvPr>
          <p:cNvSpPr/>
          <p:nvPr/>
        </p:nvSpPr>
        <p:spPr>
          <a:xfrm>
            <a:off x="3394745" y="813732"/>
            <a:ext cx="5402510" cy="47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C496476C-ECEE-478A-541C-5129024D26C7}"/>
              </a:ext>
            </a:extLst>
          </p:cNvPr>
          <p:cNvSpPr/>
          <p:nvPr/>
        </p:nvSpPr>
        <p:spPr>
          <a:xfrm>
            <a:off x="4400025" y="1535186"/>
            <a:ext cx="3391949" cy="39428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0A69C4-C686-76A0-AFCE-E6005A8045E5}"/>
              </a:ext>
            </a:extLst>
          </p:cNvPr>
          <p:cNvSpPr/>
          <p:nvPr/>
        </p:nvSpPr>
        <p:spPr>
          <a:xfrm>
            <a:off x="4527258" y="2172750"/>
            <a:ext cx="3137483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30EE8B-14BB-E1CB-A71B-1B194E0CD52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94950"/>
            <a:ext cx="0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61FC25-CDEB-C65B-E336-06D3C6903BD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291905"/>
            <a:ext cx="0" cy="2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746F07-B0EB-6193-13F9-16D417334C3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1929469"/>
            <a:ext cx="0" cy="2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78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2022-05-10T11:09:50Z</dcterms:created>
  <dcterms:modified xsi:type="dcterms:W3CDTF">2022-05-10T11:10:52Z</dcterms:modified>
</cp:coreProperties>
</file>