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6D8BD-8B0A-91D3-2403-E686F12CA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C7CCF3-8FB1-B079-DC00-D78E45279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64E7C9-3A6D-D977-DC50-07F12506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7B13-C53F-4A18-929B-4C1FDE543D60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0E296C-FCD6-2CBF-0C25-EEFAAE6D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6628E-3D80-E1F4-3462-208EEAEB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8A18-8D41-4741-B1D4-B415A1161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6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D2A99-3C92-866D-4126-164DCC02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7F39F3-0565-9892-CBF6-2518FEE61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5402C6-31C9-B1AE-DFE2-C7C41116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7B13-C53F-4A18-929B-4C1FDE543D60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560190-7AFD-31A0-6D88-416CD15F8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022C5-08E6-4BFA-7179-82B7EE02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8A18-8D41-4741-B1D4-B415A1161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99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90D158-E127-AFAF-25BC-CDEC9FBFF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1A566D-DAA3-3C04-8914-89D080423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5BEB04-4510-07A3-A7DD-E8CF92C8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7B13-C53F-4A18-929B-4C1FDE543D60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F9762D-F0EB-713F-4F43-D284E200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A4CE90-6310-620C-E134-2479EAB1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8A18-8D41-4741-B1D4-B415A1161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62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CB184-E99E-A3F0-50C2-25529E0D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DF58E3-837E-9D2D-62E0-2C2081DD2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DF152-D554-79F9-D200-9D665AAD4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7B13-C53F-4A18-929B-4C1FDE543D60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FBD05C-7DBA-BF57-21FF-FE191C3C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8FCC5-E047-4260-2BB2-A83E7378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8A18-8D41-4741-B1D4-B415A1161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97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6C233-970E-1024-CDA7-5FA2F756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7C0E16-000F-0E2B-D686-85791D3C6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39A83C-B49C-D66A-64D4-D58D6EAB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7B13-C53F-4A18-929B-4C1FDE543D60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5047B-F0A1-9E83-896F-307DBF99A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442A54-7C6E-97B3-EA53-3A2E5C0E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8A18-8D41-4741-B1D4-B415A1161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80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A5287-F806-2C41-15B4-3A32B5C4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DA997-2DC4-BBD1-119C-0CA430B1A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BB797D-3840-129D-43F5-042F1E2E9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0D9F60-3BCA-03FF-CC0F-08C72741D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7B13-C53F-4A18-929B-4C1FDE543D60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215B5D-4253-C3BE-5B83-65A9C299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BDFE7E-0C08-F1E4-3C2F-A1E77BAA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8A18-8D41-4741-B1D4-B415A1161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12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B4DA3-6988-D196-597A-BFA2EE379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6E335E-FEE7-2E6C-E738-15EC67C6B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5C7FB5-BF45-DCD6-BF91-7E4A3B120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B3B6A-67BC-8AF2-220C-DFFD7B2EE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68645B-1E7E-C28B-C340-5A3D0783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189CBC-8C19-DF90-9B95-536A669A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7B13-C53F-4A18-929B-4C1FDE543D60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0D79BE-45A3-97D6-AAA0-52DD0073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EE834C-76DE-D016-2BD9-879BA382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8A18-8D41-4741-B1D4-B415A1161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41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F8629-958A-90A0-62F4-CBA6708CF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039624-2619-7D73-6A0B-3EFA08D04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7B13-C53F-4A18-929B-4C1FDE543D60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924F74-38F6-92D8-69E9-3DBE44E51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988B4E-B45E-D08E-2E28-FEE28FC2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8A18-8D41-4741-B1D4-B415A1161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79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2922DB-ADDC-472B-CB5D-2152E29D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7B13-C53F-4A18-929B-4C1FDE543D60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27C061-E89E-C80A-F2FD-0C4FF35C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088741-A11F-77AD-0129-3A5EB24F3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8A18-8D41-4741-B1D4-B415A1161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13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96A4A-F93E-D894-5F04-E5EEDCEE3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DC121-0769-A824-EC5F-6DD70CDF2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9C24AB-D20E-CA07-534D-7852B2C55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E2E493-8D1E-BC19-74C6-0A441E2E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7B13-C53F-4A18-929B-4C1FDE543D60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81AAF8-B327-785D-4EA8-0C95BBDD4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09304F-19CC-B606-ECAB-9E3C1014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8A18-8D41-4741-B1D4-B415A1161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09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762FD-0F17-B933-4374-10F8E366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AC32EC-8750-E4F4-8FFE-EC01CFEE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B21593-6DC4-27E0-99A5-774866DE1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F203DE-1AA3-0FBD-201C-2C9CC694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7B13-C53F-4A18-929B-4C1FDE543D60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85EA18-AA4A-FC0E-A21B-706A9CB3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91AB87-2627-B1D6-9E41-FFE5CF6D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8A18-8D41-4741-B1D4-B415A1161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0621CC-5D7F-FD99-B863-9A70D2F05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D2FF3-BD78-3052-698F-748942014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2C1A54-FD40-5FF5-A239-AC1688E7B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07B13-C53F-4A18-929B-4C1FDE543D60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CD216D-4398-31D4-4FBA-F17F5A116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AD73D-31C8-0D1A-DEF8-C1488DA5E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08A18-8D41-4741-B1D4-B415A1161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65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5F3814F-E723-4003-8E7C-699B7E8607A1}"/>
              </a:ext>
            </a:extLst>
          </p:cNvPr>
          <p:cNvSpPr/>
          <p:nvPr/>
        </p:nvSpPr>
        <p:spPr>
          <a:xfrm>
            <a:off x="1796642" y="167780"/>
            <a:ext cx="8598716" cy="369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crushVerdict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useAnimationBox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ED1BF8-D5C8-BF00-3D6B-0D5AFC99D31F}"/>
              </a:ext>
            </a:extLst>
          </p:cNvPr>
          <p:cNvSpPr/>
          <p:nvPr/>
        </p:nvSpPr>
        <p:spPr>
          <a:xfrm>
            <a:off x="3952613" y="763399"/>
            <a:ext cx="4286774" cy="36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3E73353-FFA8-5B8B-0909-CD78063600E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36895"/>
            <a:ext cx="0" cy="22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4C840E3-EAF3-FD3B-CDDE-C439B6AC6930}"/>
              </a:ext>
            </a:extLst>
          </p:cNvPr>
          <p:cNvCxnSpPr>
            <a:cxnSpLocks/>
            <a:stCxn id="5" idx="2"/>
            <a:endCxn id="57" idx="0"/>
          </p:cNvCxnSpPr>
          <p:nvPr/>
        </p:nvCxnSpPr>
        <p:spPr>
          <a:xfrm>
            <a:off x="6096000" y="1124126"/>
            <a:ext cx="0" cy="269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F0A1388D-1446-7142-35A3-FBAA99E31371}"/>
              </a:ext>
            </a:extLst>
          </p:cNvPr>
          <p:cNvSpPr/>
          <p:nvPr/>
        </p:nvSpPr>
        <p:spPr>
          <a:xfrm>
            <a:off x="3407328" y="2125954"/>
            <a:ext cx="5377343" cy="8395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5" name="순서도: 준비 34">
            <a:extLst>
              <a:ext uri="{FF2B5EF4-FFF2-40B4-BE49-F238E27FC236}">
                <a16:creationId xmlns:a16="http://schemas.microsoft.com/office/drawing/2014/main" id="{3D94C86A-1D31-B070-D344-4A920DF44D65}"/>
              </a:ext>
            </a:extLst>
          </p:cNvPr>
          <p:cNvSpPr/>
          <p:nvPr/>
        </p:nvSpPr>
        <p:spPr>
          <a:xfrm>
            <a:off x="4757954" y="3276195"/>
            <a:ext cx="2676089" cy="486561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6D67A28-CE4D-C199-636C-0211E3ABF0B7}"/>
              </a:ext>
            </a:extLst>
          </p:cNvPr>
          <p:cNvSpPr/>
          <p:nvPr/>
        </p:nvSpPr>
        <p:spPr>
          <a:xfrm>
            <a:off x="988328" y="2334439"/>
            <a:ext cx="1652631" cy="415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6" name="순서도: 준비 65">
            <a:extLst>
              <a:ext uri="{FF2B5EF4-FFF2-40B4-BE49-F238E27FC236}">
                <a16:creationId xmlns:a16="http://schemas.microsoft.com/office/drawing/2014/main" id="{44F6E43E-E99D-C15D-86DD-6CC67B29978B}"/>
              </a:ext>
            </a:extLst>
          </p:cNvPr>
          <p:cNvSpPr/>
          <p:nvPr/>
        </p:nvSpPr>
        <p:spPr>
          <a:xfrm>
            <a:off x="4757954" y="4059504"/>
            <a:ext cx="2676089" cy="484244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pl-PL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pl-PL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l-PL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l-PL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pl-PL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pl-PL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l-PL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422393C-1CA5-2A43-2460-B78AF2C7AF18}"/>
              </a:ext>
            </a:extLst>
          </p:cNvPr>
          <p:cNvSpPr/>
          <p:nvPr/>
        </p:nvSpPr>
        <p:spPr>
          <a:xfrm>
            <a:off x="4934123" y="4730145"/>
            <a:ext cx="2323750" cy="8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8" name="순서도: 판단 67">
            <a:extLst>
              <a:ext uri="{FF2B5EF4-FFF2-40B4-BE49-F238E27FC236}">
                <a16:creationId xmlns:a16="http://schemas.microsoft.com/office/drawing/2014/main" id="{E1AC9165-1632-E12D-2D34-B0E7CB99EE6C}"/>
              </a:ext>
            </a:extLst>
          </p:cNvPr>
          <p:cNvSpPr/>
          <p:nvPr/>
        </p:nvSpPr>
        <p:spPr>
          <a:xfrm>
            <a:off x="3192533" y="5920971"/>
            <a:ext cx="5806929" cy="6678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inr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sv-SE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</a:t>
            </a:r>
            <a:r>
              <a:rPr lang="sv-SE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inr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yy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sv-SE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9" name="순서도: 종속 처리 68">
            <a:extLst>
              <a:ext uri="{FF2B5EF4-FFF2-40B4-BE49-F238E27FC236}">
                <a16:creationId xmlns:a16="http://schemas.microsoft.com/office/drawing/2014/main" id="{D35198B5-3DE6-4D0F-0986-ECBB964D66C0}"/>
              </a:ext>
            </a:extLst>
          </p:cNvPr>
          <p:cNvSpPr/>
          <p:nvPr/>
        </p:nvSpPr>
        <p:spPr>
          <a:xfrm>
            <a:off x="909332" y="5410530"/>
            <a:ext cx="1810626" cy="123146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getMapRect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0" name="순서도: 판단 69">
            <a:extLst>
              <a:ext uri="{FF2B5EF4-FFF2-40B4-BE49-F238E27FC236}">
                <a16:creationId xmlns:a16="http://schemas.microsoft.com/office/drawing/2014/main" id="{163C352D-C704-9FDD-AA23-81E37C304216}"/>
              </a:ext>
            </a:extLst>
          </p:cNvPr>
          <p:cNvSpPr/>
          <p:nvPr/>
        </p:nvSpPr>
        <p:spPr>
          <a:xfrm>
            <a:off x="200987" y="3388900"/>
            <a:ext cx="3232730" cy="15683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RectRectCross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!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30F46E5-EC2D-65C9-A23C-DB3F623FD595}"/>
              </a:ext>
            </a:extLst>
          </p:cNvPr>
          <p:cNvSpPr/>
          <p:nvPr/>
        </p:nvSpPr>
        <p:spPr>
          <a:xfrm>
            <a:off x="3623956" y="5100186"/>
            <a:ext cx="721453" cy="264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142" name="순서도: 다른 페이지 연결선 141">
            <a:extLst>
              <a:ext uri="{FF2B5EF4-FFF2-40B4-BE49-F238E27FC236}">
                <a16:creationId xmlns:a16="http://schemas.microsoft.com/office/drawing/2014/main" id="{648B2A2E-3248-A168-7181-957F386E855F}"/>
              </a:ext>
            </a:extLst>
          </p:cNvPr>
          <p:cNvSpPr/>
          <p:nvPr/>
        </p:nvSpPr>
        <p:spPr>
          <a:xfrm>
            <a:off x="2969003" y="3242791"/>
            <a:ext cx="1055614" cy="55642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page2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87A579-1A44-D00B-F09A-F13B39D90D09}"/>
              </a:ext>
            </a:extLst>
          </p:cNvPr>
          <p:cNvSpPr txBox="1"/>
          <p:nvPr/>
        </p:nvSpPr>
        <p:spPr>
          <a:xfrm>
            <a:off x="5436066" y="6488668"/>
            <a:ext cx="8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AD24BEB-9E81-BEA3-744C-7A12DFE8BDFE}"/>
              </a:ext>
            </a:extLst>
          </p:cNvPr>
          <p:cNvSpPr/>
          <p:nvPr/>
        </p:nvSpPr>
        <p:spPr>
          <a:xfrm>
            <a:off x="1704713" y="1393448"/>
            <a:ext cx="8782574" cy="508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SDL_Rect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useAnimationBox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getSpriteAnimationBox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        :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getSpriteFeetBox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C77FFA4-BC3E-4581-FB36-941A432EA6AA}"/>
              </a:ext>
            </a:extLst>
          </p:cNvPr>
          <p:cNvCxnSpPr>
            <a:stCxn id="57" idx="2"/>
            <a:endCxn id="27" idx="0"/>
          </p:cNvCxnSpPr>
          <p:nvPr/>
        </p:nvCxnSpPr>
        <p:spPr>
          <a:xfrm>
            <a:off x="6096000" y="1902342"/>
            <a:ext cx="0" cy="22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0CA50C5-D451-C599-4484-47956BD07B33}"/>
              </a:ext>
            </a:extLst>
          </p:cNvPr>
          <p:cNvCxnSpPr>
            <a:stCxn id="27" idx="2"/>
            <a:endCxn id="35" idx="0"/>
          </p:cNvCxnSpPr>
          <p:nvPr/>
        </p:nvCxnSpPr>
        <p:spPr>
          <a:xfrm flipH="1">
            <a:off x="6095999" y="2965468"/>
            <a:ext cx="1" cy="31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B569398-AACD-8D99-ADB2-383F0291D9A2}"/>
              </a:ext>
            </a:extLst>
          </p:cNvPr>
          <p:cNvCxnSpPr>
            <a:stCxn id="35" idx="2"/>
            <a:endCxn id="66" idx="0"/>
          </p:cNvCxnSpPr>
          <p:nvPr/>
        </p:nvCxnSpPr>
        <p:spPr>
          <a:xfrm>
            <a:off x="6095999" y="3762756"/>
            <a:ext cx="0" cy="296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279D629-BEB6-5F77-1D22-D76C7686B590}"/>
              </a:ext>
            </a:extLst>
          </p:cNvPr>
          <p:cNvCxnSpPr>
            <a:stCxn id="27" idx="1"/>
            <a:endCxn id="36" idx="3"/>
          </p:cNvCxnSpPr>
          <p:nvPr/>
        </p:nvCxnSpPr>
        <p:spPr>
          <a:xfrm flipH="1" flipV="1">
            <a:off x="2640959" y="2542179"/>
            <a:ext cx="766369" cy="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772AC9E7-78AE-71A8-0F6A-437360EE834D}"/>
              </a:ext>
            </a:extLst>
          </p:cNvPr>
          <p:cNvCxnSpPr>
            <a:cxnSpLocks/>
            <a:stCxn id="66" idx="3"/>
            <a:endCxn id="213" idx="2"/>
          </p:cNvCxnSpPr>
          <p:nvPr/>
        </p:nvCxnSpPr>
        <p:spPr>
          <a:xfrm flipV="1">
            <a:off x="7434043" y="4080882"/>
            <a:ext cx="805344" cy="2207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04A6A917-321A-900C-00AE-6C541B1FE189}"/>
              </a:ext>
            </a:extLst>
          </p:cNvPr>
          <p:cNvCxnSpPr>
            <a:cxnSpLocks/>
            <a:stCxn id="128" idx="0"/>
            <a:endCxn id="66" idx="1"/>
          </p:cNvCxnSpPr>
          <p:nvPr/>
        </p:nvCxnSpPr>
        <p:spPr>
          <a:xfrm rot="5400000" flipH="1" flipV="1">
            <a:off x="3972038" y="4314271"/>
            <a:ext cx="798560" cy="7732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70F68BE-A13E-0A6F-AEFF-C79CA54249EB}"/>
              </a:ext>
            </a:extLst>
          </p:cNvPr>
          <p:cNvCxnSpPr/>
          <p:nvPr/>
        </p:nvCxnSpPr>
        <p:spPr>
          <a:xfrm>
            <a:off x="5134062" y="-104452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20CE154-2EF9-E004-7C19-1255F67F167F}"/>
              </a:ext>
            </a:extLst>
          </p:cNvPr>
          <p:cNvCxnSpPr>
            <a:stCxn id="66" idx="2"/>
            <a:endCxn id="67" idx="0"/>
          </p:cNvCxnSpPr>
          <p:nvPr/>
        </p:nvCxnSpPr>
        <p:spPr>
          <a:xfrm flipH="1">
            <a:off x="6095998" y="4543748"/>
            <a:ext cx="1" cy="186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81902F2-D4D8-5BA7-0544-50A54BE52EF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6095998" y="5569659"/>
            <a:ext cx="0" cy="35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247DA1A1-8EBE-9139-849B-E7D7652D130E}"/>
              </a:ext>
            </a:extLst>
          </p:cNvPr>
          <p:cNvCxnSpPr>
            <a:cxnSpLocks/>
            <a:stCxn id="68" idx="2"/>
            <a:endCxn id="69" idx="2"/>
          </p:cNvCxnSpPr>
          <p:nvPr/>
        </p:nvCxnSpPr>
        <p:spPr>
          <a:xfrm rot="5400000">
            <a:off x="3928712" y="4474710"/>
            <a:ext cx="53221" cy="4281353"/>
          </a:xfrm>
          <a:prstGeom prst="bentConnector3">
            <a:avLst>
              <a:gd name="adj1" fmla="val 3561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36420B3A-F7B9-4C3C-EE0A-0397A1067DE8}"/>
              </a:ext>
            </a:extLst>
          </p:cNvPr>
          <p:cNvCxnSpPr>
            <a:cxnSpLocks/>
            <a:stCxn id="69" idx="0"/>
            <a:endCxn id="70" idx="2"/>
          </p:cNvCxnSpPr>
          <p:nvPr/>
        </p:nvCxnSpPr>
        <p:spPr>
          <a:xfrm flipV="1">
            <a:off x="1814645" y="4957243"/>
            <a:ext cx="2707" cy="45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E7E743E0-5642-1CA5-4517-C7B059B2A692}"/>
              </a:ext>
            </a:extLst>
          </p:cNvPr>
          <p:cNvCxnSpPr>
            <a:cxnSpLocks/>
            <a:stCxn id="70" idx="0"/>
            <a:endCxn id="36" idx="2"/>
          </p:cNvCxnSpPr>
          <p:nvPr/>
        </p:nvCxnSpPr>
        <p:spPr>
          <a:xfrm flipH="1" flipV="1">
            <a:off x="1814644" y="2749918"/>
            <a:ext cx="2708" cy="638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86C5F7EA-BA1C-1800-DE0C-A3334AFBD5E4}"/>
              </a:ext>
            </a:extLst>
          </p:cNvPr>
          <p:cNvCxnSpPr>
            <a:cxnSpLocks/>
            <a:stCxn id="68" idx="1"/>
            <a:endCxn id="128" idx="2"/>
          </p:cNvCxnSpPr>
          <p:nvPr/>
        </p:nvCxnSpPr>
        <p:spPr>
          <a:xfrm rot="10800000" flipH="1">
            <a:off x="3192533" y="5364534"/>
            <a:ext cx="792150" cy="890341"/>
          </a:xfrm>
          <a:prstGeom prst="bentConnector4">
            <a:avLst>
              <a:gd name="adj1" fmla="val -28858"/>
              <a:gd name="adj2" fmla="val 687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8D556657-3E42-0DE3-AD1A-A73C612096F8}"/>
              </a:ext>
            </a:extLst>
          </p:cNvPr>
          <p:cNvSpPr/>
          <p:nvPr/>
        </p:nvSpPr>
        <p:spPr>
          <a:xfrm>
            <a:off x="7845104" y="3755513"/>
            <a:ext cx="788565" cy="325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4EA7B635-F975-9876-F019-E576F7C5013C}"/>
              </a:ext>
            </a:extLst>
          </p:cNvPr>
          <p:cNvCxnSpPr>
            <a:stCxn id="213" idx="0"/>
            <a:endCxn id="35" idx="3"/>
          </p:cNvCxnSpPr>
          <p:nvPr/>
        </p:nvCxnSpPr>
        <p:spPr>
          <a:xfrm rot="16200000" flipV="1">
            <a:off x="7718697" y="3234823"/>
            <a:ext cx="236037" cy="8053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8BC01216-E56F-E4A8-47BF-FB2FB0B151FC}"/>
              </a:ext>
            </a:extLst>
          </p:cNvPr>
          <p:cNvCxnSpPr>
            <a:stCxn id="35" idx="1"/>
            <a:endCxn id="142" idx="3"/>
          </p:cNvCxnSpPr>
          <p:nvPr/>
        </p:nvCxnSpPr>
        <p:spPr>
          <a:xfrm rot="10800000" flipV="1">
            <a:off x="4024618" y="3519475"/>
            <a:ext cx="733337" cy="1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0ED5BEB6-C21D-3F11-EB85-91A8FA0831FB}"/>
              </a:ext>
            </a:extLst>
          </p:cNvPr>
          <p:cNvSpPr txBox="1"/>
          <p:nvPr/>
        </p:nvSpPr>
        <p:spPr>
          <a:xfrm>
            <a:off x="4105008" y="3158505"/>
            <a:ext cx="65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ECF54FF-6360-44D4-42F9-2173D542F174}"/>
              </a:ext>
            </a:extLst>
          </p:cNvPr>
          <p:cNvSpPr txBox="1"/>
          <p:nvPr/>
        </p:nvSpPr>
        <p:spPr>
          <a:xfrm>
            <a:off x="2952573" y="5852847"/>
            <a:ext cx="65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743DEDD-0C87-23D0-EF58-3DC5BDA04315}"/>
              </a:ext>
            </a:extLst>
          </p:cNvPr>
          <p:cNvSpPr txBox="1"/>
          <p:nvPr/>
        </p:nvSpPr>
        <p:spPr>
          <a:xfrm>
            <a:off x="5531226" y="4426538"/>
            <a:ext cx="8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E102F8-7CBF-52AD-8FB6-1F769E8D28C1}"/>
              </a:ext>
            </a:extLst>
          </p:cNvPr>
          <p:cNvSpPr txBox="1"/>
          <p:nvPr/>
        </p:nvSpPr>
        <p:spPr>
          <a:xfrm>
            <a:off x="5531226" y="3722576"/>
            <a:ext cx="8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7696E20-822F-2F22-93D3-331F405E7E3C}"/>
              </a:ext>
            </a:extLst>
          </p:cNvPr>
          <p:cNvSpPr txBox="1"/>
          <p:nvPr/>
        </p:nvSpPr>
        <p:spPr>
          <a:xfrm>
            <a:off x="5531226" y="2924910"/>
            <a:ext cx="8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9A4BA40-1219-B20C-05BE-C18C0581A939}"/>
              </a:ext>
            </a:extLst>
          </p:cNvPr>
          <p:cNvSpPr txBox="1"/>
          <p:nvPr/>
        </p:nvSpPr>
        <p:spPr>
          <a:xfrm>
            <a:off x="2754383" y="2183497"/>
            <a:ext cx="65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5A49BC6-A7ED-EA21-1A5F-8AE9E6DEA180}"/>
              </a:ext>
            </a:extLst>
          </p:cNvPr>
          <p:cNvSpPr txBox="1"/>
          <p:nvPr/>
        </p:nvSpPr>
        <p:spPr>
          <a:xfrm>
            <a:off x="7340802" y="3976488"/>
            <a:ext cx="65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4DDD4D5E-5C3A-B5BE-3B75-7FF262D6F5D7}"/>
              </a:ext>
            </a:extLst>
          </p:cNvPr>
          <p:cNvCxnSpPr>
            <a:stCxn id="70" idx="3"/>
            <a:endCxn id="128" idx="2"/>
          </p:cNvCxnSpPr>
          <p:nvPr/>
        </p:nvCxnSpPr>
        <p:spPr>
          <a:xfrm>
            <a:off x="3433717" y="4173072"/>
            <a:ext cx="550966" cy="1191461"/>
          </a:xfrm>
          <a:prstGeom prst="bentConnector4">
            <a:avLst>
              <a:gd name="adj1" fmla="val 515"/>
              <a:gd name="adj2" fmla="val 1234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D7AFA89D-24A0-36A1-2FA5-2FB53DB69983}"/>
              </a:ext>
            </a:extLst>
          </p:cNvPr>
          <p:cNvSpPr txBox="1"/>
          <p:nvPr/>
        </p:nvSpPr>
        <p:spPr>
          <a:xfrm>
            <a:off x="1275207" y="2957346"/>
            <a:ext cx="8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2062EDB-B9D6-C392-F672-AE760D0EF693}"/>
              </a:ext>
            </a:extLst>
          </p:cNvPr>
          <p:cNvSpPr txBox="1"/>
          <p:nvPr/>
        </p:nvSpPr>
        <p:spPr>
          <a:xfrm>
            <a:off x="2834644" y="4392643"/>
            <a:ext cx="65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7231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165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27</cp:revision>
  <dcterms:created xsi:type="dcterms:W3CDTF">2022-05-11T16:44:50Z</dcterms:created>
  <dcterms:modified xsi:type="dcterms:W3CDTF">2022-05-12T07:52:16Z</dcterms:modified>
</cp:coreProperties>
</file>