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2221C-F7E1-9A31-0476-5489AC32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B192A-6EA5-279D-CDBF-36647263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39D87-5120-1213-60D9-2F4EF16E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BDBC-F0F4-FB00-34D7-96B3A2C6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D9988-EA07-9FDA-BCDB-4BFBEF13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27330-E5F1-D346-C3F2-1F907D42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40F78-6C6B-968C-7E51-3B742DF09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3EE5-F961-6CD0-82D2-24C652A5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41CC5-C3A2-BE79-F016-CDA71A5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36F16-CCB2-DF16-CC0E-369B6838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5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6E87C-738A-764B-7280-38C808204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CEDDD-0E38-6299-EBA6-0865E5369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7AA10-B91F-6CE3-3072-5F445E35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23B9E-A115-C893-498F-21584489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D9F82-3748-B371-5057-E7CB86FD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F812-008C-D21C-A5F8-1632C42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59CF5-2619-815F-3ED5-2AB4D981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A4239-7E6F-25FC-ACDF-BE5A9421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E2127-856D-523C-F9A3-354C523F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0F3C5-25BB-2AF1-A774-E01A608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2328-F578-CB8E-FCA2-5227B952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5D426-36EA-D0B7-DF25-C67F347A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CB4D-2310-2E03-6BA8-6C4A7650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2708B-D700-54B6-04E6-C0DBBE29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9355A-3C7D-0D89-D649-A20884F3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4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8FCF7-8581-20B2-1485-9D49F74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66A9B-32DD-17AA-F33A-6C49F079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D93B8-7207-147E-C29D-925524AD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738A6-B83F-A94B-2BFA-1CA0203D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57ACB-34A4-A9A2-D2BB-7AA74E79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E72A7-1A3A-E9A0-148F-92D7A3D8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2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FD085-8554-BC2C-B5B6-77491014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FFC57-7E4F-0F11-15C9-68AE4538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7573C-40A4-B81E-4A78-E52E083F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E98C5-11CF-3C66-83E7-0F112A0D4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DF0DF-72D4-FF92-FF1E-A8101605C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C7460-6A31-C526-42C5-7E789090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F5DDDF-600B-EAE0-A85A-3378ECE2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3B517B-E9BF-65E8-3593-A3A32CA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2E317-71A3-F5E7-C456-622C3823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3541A-B52D-41ED-4C8A-95B44CD6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423A1-23B9-DEC6-AEB7-0B7FBB7A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9CFB8-8487-79B2-5A0F-438CC71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1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A3FEA7-4F0B-6041-29E9-851ECAF0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F96C5-BA26-2028-AAAC-7B604929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1F2AD-2203-BFE8-4D57-1669B1B4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3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EA83-3213-AA1C-55B4-831E24FB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EFA78-ED7F-1DB9-27D9-7C3097E6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E1D2C-2EAF-B2F5-211F-058965D6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093BF-F2D6-C30E-9C51-969F5FC0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7BDB-1D2A-38A2-4CA9-EBE9242D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BABE9-C461-2748-0AFE-F05FD7C7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3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C3CC5-9DFF-268A-5BA7-690C3E98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110C2-DF73-310F-F077-AE699B3CA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AB517-0E5F-7CEE-D09F-58504D60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6C9C0-41D1-6C4F-1B70-791A8B1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3D02B-7471-394A-D761-4D8CE9C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2919E-CF60-2D4E-2138-370AF44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0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8C007-AB09-18E6-0C5C-6ECBDB1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454D5-F090-5631-555A-25687B94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A5C8B-D5C5-8D9B-F137-96F4D225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757F-E212-44F1-9281-CA32894BA2A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E1494-E459-F8CC-DBAE-ADBF185FA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4A573-BEB8-A4E8-4659-AE9557C32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CD00-FBE0-495A-8940-0BCB1B522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3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58FBD-E8EE-6D18-5A1F-EBAB498A586A}"/>
              </a:ext>
            </a:extLst>
          </p:cNvPr>
          <p:cNvSpPr/>
          <p:nvPr/>
        </p:nvSpPr>
        <p:spPr>
          <a:xfrm>
            <a:off x="3976382" y="167780"/>
            <a:ext cx="4748168" cy="50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045F52-F2A6-7DA9-E64D-63B2B5EEB7A1}"/>
              </a:ext>
            </a:extLst>
          </p:cNvPr>
          <p:cNvSpPr/>
          <p:nvPr/>
        </p:nvSpPr>
        <p:spPr>
          <a:xfrm>
            <a:off x="4974671" y="1530990"/>
            <a:ext cx="275158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FD447F-5F3E-B29D-6F36-CE2607A31B1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50466" y="671119"/>
            <a:ext cx="0" cy="85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2022-05-11T05:24:15Z</dcterms:created>
  <dcterms:modified xsi:type="dcterms:W3CDTF">2022-05-11T05:24:36Z</dcterms:modified>
</cp:coreProperties>
</file>