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8F5CF-EECF-00C1-7908-91C7DE9A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CCF07-7223-1A6A-9BF3-F53C1ED1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15E13-DA22-73BD-7B5F-3D72EA74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5A8C3-3E50-F0A4-0395-CEA78A46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D1720-02C0-973B-9E25-F671468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3D211-6AC7-8FA7-3BAA-1B8BC51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1B85F-32B6-8A29-1236-B464F9A9F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CA718-583E-4243-7709-3666DD72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C640-5207-2368-5F25-10B4F277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6E2B3-B3BD-75E1-3D6E-5852F472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65000-08F5-A2ED-4419-A89532FEF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319C69-CFF6-2E4F-26CF-71F9F273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EA3CE-14F0-D2E1-F614-89AE940F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56C75-7183-C151-D2AD-2A275D7D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416F-6ABC-EF6E-8B64-E7B16BE4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378DF-8471-9A21-0350-CB1D8DB0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F45F3-CD15-6512-B9AB-D074467F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3DC72-6102-D330-B1C1-CB64900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969D2-B4B9-E897-B67A-94B96968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3B2BC-FA2A-39A1-F60D-34F8895D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A2E3B-E815-C18C-C90D-B66F700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A5C9C-6D56-C0A5-9639-5568A4AA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012BF-957A-320C-3B4F-906F3927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2A41F-9A13-9BAA-BDB9-40CA0D77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950B-525C-3460-7450-5C1CE11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F0032-A1CE-7F81-8D73-21FA8F1D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92077-BD3B-F86D-0BCB-EE338724D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897EB-B5FD-36D2-41EB-DD1E5CC5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089D5-13C4-55FF-8AEA-69A21E39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6A6EC-C103-2F54-CF0B-F1159735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B23AB-BCB1-4969-8D9B-AC96BA96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073EB-A67A-EE9E-1224-E7E35A7A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57B9C-EC4B-B8FB-1CA1-05945EA1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7261F5-EBBD-FF89-19A1-D5435B87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5B73B-FC18-1918-5EE0-EFFCB88D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5586A-791B-9068-9668-8218813F7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F9096-B345-6844-E49C-8AD2CB8D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CFFB94-BB7E-6F6C-16C8-7565A6ED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A8284-B9D6-89CC-204D-1D30D45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923E0-5666-FAF3-8EBD-8853F34A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9F33A-4EDC-9EB0-9574-37F9721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22983-420C-33E5-49F9-5D13BB6A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2808A-99FC-DC61-E0D9-18BE4475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9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89100-73FF-D53D-006A-172EA367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E5252-B955-AEFE-1F95-9C4014BA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A09C5-D467-E182-735A-5A571B8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629B-684C-6214-F684-EAC1FFE3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B8ACB-62FC-686B-1802-A24F5A42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65FBF-2B29-279E-6DB1-7BD51D5C9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36B5A-6F08-812B-CDF0-6C6C84AD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2CD4A-8364-E94C-2533-7609AF3F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9838C-73AE-7B6D-B167-C1C0949A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5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4A7D-7E3C-B406-AEAF-082A60E1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67704A-C6BA-6C00-E063-D3FA2B262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A10B2-1340-FE44-A5C8-5ED782130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A941C-DE11-CB4F-BC2E-18CA4492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269E1-6C4C-7FCC-7A08-C895B7BA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B6E57-3CCB-47BA-077F-D17D7BA5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8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2CCDE-F449-4FDE-1570-C1DAF68C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26281-32A1-B9F5-1965-B8889E2F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2516E-9EB8-8EEF-1602-989A77A84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CE3E-1629-4946-80CA-24DA7AF0F6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CDB1B-CD0C-C0D2-ACFA-BD5FE2C95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790E1-1F38-771F-9FA0-7A5BE917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D3E5-FFBE-4F2D-A3C9-B6BDA68F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3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80D30-61A0-0FFC-129C-28A029F474E2}"/>
              </a:ext>
            </a:extLst>
          </p:cNvPr>
          <p:cNvSpPr/>
          <p:nvPr/>
        </p:nvSpPr>
        <p:spPr>
          <a:xfrm>
            <a:off x="4233644" y="92279"/>
            <a:ext cx="3724712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2A42B69B-E416-CB57-D109-76EC81A517DD}"/>
              </a:ext>
            </a:extLst>
          </p:cNvPr>
          <p:cNvSpPr/>
          <p:nvPr/>
        </p:nvSpPr>
        <p:spPr>
          <a:xfrm>
            <a:off x="4682455" y="620785"/>
            <a:ext cx="2827090" cy="31039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B65BD6AD-EB09-F455-CFB0-A2152345210E}"/>
              </a:ext>
            </a:extLst>
          </p:cNvPr>
          <p:cNvSpPr/>
          <p:nvPr/>
        </p:nvSpPr>
        <p:spPr>
          <a:xfrm>
            <a:off x="2505512" y="1115735"/>
            <a:ext cx="7180976" cy="3439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6C055-2134-7630-7F3B-CCAC5040D480}"/>
              </a:ext>
            </a:extLst>
          </p:cNvPr>
          <p:cNvSpPr/>
          <p:nvPr/>
        </p:nvSpPr>
        <p:spPr>
          <a:xfrm>
            <a:off x="3955409" y="1702965"/>
            <a:ext cx="4281182" cy="43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412DAC-00E1-4F25-E1FA-403773AEB54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36228"/>
            <a:ext cx="0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249F45-EB31-0FA3-1B9C-1B7C80DCCD8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931178"/>
            <a:ext cx="0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DDAB91-43A3-CC11-15BF-C53A1D3111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459684"/>
            <a:ext cx="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733FB64-E236-014E-3E5D-99F0E9A61D0F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H="1" flipV="1">
            <a:off x="7509545" y="775982"/>
            <a:ext cx="727046" cy="1145096"/>
          </a:xfrm>
          <a:prstGeom prst="bentConnector3">
            <a:avLst>
              <a:gd name="adj1" fmla="val -27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4E6524-6B1D-E9F1-0DDF-BA421366D63F}"/>
              </a:ext>
            </a:extLst>
          </p:cNvPr>
          <p:cNvSpPr txBox="1"/>
          <p:nvPr/>
        </p:nvSpPr>
        <p:spPr>
          <a:xfrm>
            <a:off x="5465429" y="838790"/>
            <a:ext cx="63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8" name="순서도: 준비 17">
            <a:extLst>
              <a:ext uri="{FF2B5EF4-FFF2-40B4-BE49-F238E27FC236}">
                <a16:creationId xmlns:a16="http://schemas.microsoft.com/office/drawing/2014/main" id="{5A71D71D-3A58-4723-944B-9300EB959ECB}"/>
              </a:ext>
            </a:extLst>
          </p:cNvPr>
          <p:cNvSpPr/>
          <p:nvPr/>
        </p:nvSpPr>
        <p:spPr>
          <a:xfrm>
            <a:off x="3302466" y="2369890"/>
            <a:ext cx="5587067" cy="59561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ANIMATION_LINK_LIST_NUM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103129E7-C07A-BB99-64F3-1BEA1A5E8ED6}"/>
              </a:ext>
            </a:extLst>
          </p:cNvPr>
          <p:cNvSpPr/>
          <p:nvPr/>
        </p:nvSpPr>
        <p:spPr>
          <a:xfrm>
            <a:off x="2025240" y="3141677"/>
            <a:ext cx="8141516" cy="2684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destroyAnimationsByLinkList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20" name="순서도: 준비 19">
            <a:extLst>
              <a:ext uri="{FF2B5EF4-FFF2-40B4-BE49-F238E27FC236}">
                <a16:creationId xmlns:a16="http://schemas.microsoft.com/office/drawing/2014/main" id="{3C99C32B-9A93-DDCD-81F2-30422C70FEA3}"/>
              </a:ext>
            </a:extLst>
          </p:cNvPr>
          <p:cNvSpPr/>
          <p:nvPr/>
        </p:nvSpPr>
        <p:spPr>
          <a:xfrm>
            <a:off x="4560812" y="3540155"/>
            <a:ext cx="3070371" cy="72984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순서도: 종속 처리 20">
            <a:extLst>
              <a:ext uri="{FF2B5EF4-FFF2-40B4-BE49-F238E27FC236}">
                <a16:creationId xmlns:a16="http://schemas.microsoft.com/office/drawing/2014/main" id="{1C7D5883-422B-0E21-377C-4ADFE935AB54}"/>
              </a:ext>
            </a:extLst>
          </p:cNvPr>
          <p:cNvSpPr/>
          <p:nvPr/>
        </p:nvSpPr>
        <p:spPr>
          <a:xfrm>
            <a:off x="4489506" y="4462943"/>
            <a:ext cx="3212984" cy="7508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7BF05C-15B9-51A2-3945-D3D1710AE5D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6095998" y="2965509"/>
            <a:ext cx="2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0B678AC-4A90-67E9-134C-A2FE7E17A83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095998" y="4269996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8118C50-2962-1A1F-0091-A9E47FB1BE65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4560813" y="775982"/>
            <a:ext cx="121643" cy="3129094"/>
          </a:xfrm>
          <a:prstGeom prst="bentConnector3">
            <a:avLst>
              <a:gd name="adj1" fmla="val 3246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5AFE02-DFE8-CCA3-0822-CEB6A7B89764}"/>
              </a:ext>
            </a:extLst>
          </p:cNvPr>
          <p:cNvSpPr txBox="1"/>
          <p:nvPr/>
        </p:nvSpPr>
        <p:spPr>
          <a:xfrm>
            <a:off x="2025240" y="2287774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47D636-CC69-41C4-4877-D15F88733E7B}"/>
              </a:ext>
            </a:extLst>
          </p:cNvPr>
          <p:cNvSpPr txBox="1"/>
          <p:nvPr/>
        </p:nvSpPr>
        <p:spPr>
          <a:xfrm>
            <a:off x="2972500" y="578032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253D2-DF61-55E2-8CE9-1D8328508740}"/>
              </a:ext>
            </a:extLst>
          </p:cNvPr>
          <p:cNvSpPr txBox="1"/>
          <p:nvPr/>
        </p:nvSpPr>
        <p:spPr>
          <a:xfrm>
            <a:off x="5513666" y="2843758"/>
            <a:ext cx="63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2D16525-82E1-5608-45DD-0FDE70F31D8E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10800000" flipH="1">
            <a:off x="4489506" y="3905077"/>
            <a:ext cx="71306" cy="933275"/>
          </a:xfrm>
          <a:prstGeom prst="bentConnector3">
            <a:avLst>
              <a:gd name="adj1" fmla="val -2191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B13C1DFE-2144-53BF-05D5-6413F7EE5096}"/>
              </a:ext>
            </a:extLst>
          </p:cNvPr>
          <p:cNvSpPr/>
          <p:nvPr/>
        </p:nvSpPr>
        <p:spPr>
          <a:xfrm>
            <a:off x="9107994" y="3626142"/>
            <a:ext cx="2673292" cy="133175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destroyLinkList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blackout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2AEEF39-DF70-5995-D0D8-B5C55165706E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7631183" y="3905076"/>
            <a:ext cx="1476811" cy="386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AB23593-FE27-0CFF-C516-1A2D33E4818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H="1" flipV="1">
            <a:off x="8889533" y="2667700"/>
            <a:ext cx="1277223" cy="608201"/>
          </a:xfrm>
          <a:prstGeom prst="bentConnector3">
            <a:avLst>
              <a:gd name="adj1" fmla="val -37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9F89BC8-1EDD-80DF-6FBD-2DFDA80A195C}"/>
              </a:ext>
            </a:extLst>
          </p:cNvPr>
          <p:cNvCxnSpPr>
            <a:stCxn id="18" idx="1"/>
            <a:endCxn id="20" idx="1"/>
          </p:cNvCxnSpPr>
          <p:nvPr/>
        </p:nvCxnSpPr>
        <p:spPr>
          <a:xfrm rot="10800000" flipH="1" flipV="1">
            <a:off x="3302466" y="2667700"/>
            <a:ext cx="1258346" cy="1237376"/>
          </a:xfrm>
          <a:prstGeom prst="bentConnector3">
            <a:avLst>
              <a:gd name="adj1" fmla="val -146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51860F-DF63-ABBF-9019-5C5B90F8704E}"/>
              </a:ext>
            </a:extLst>
          </p:cNvPr>
          <p:cNvSpPr txBox="1"/>
          <p:nvPr/>
        </p:nvSpPr>
        <p:spPr>
          <a:xfrm>
            <a:off x="7694451" y="3623937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55B327F7-F11D-8FE5-21D3-5DAF4984106C}"/>
              </a:ext>
            </a:extLst>
          </p:cNvPr>
          <p:cNvSpPr/>
          <p:nvPr/>
        </p:nvSpPr>
        <p:spPr>
          <a:xfrm>
            <a:off x="9567115" y="5308135"/>
            <a:ext cx="1755049" cy="64595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45BF887-3886-2753-E1D7-1034B718665C}"/>
              </a:ext>
            </a:extLst>
          </p:cNvPr>
          <p:cNvCxnSpPr>
            <a:stCxn id="36" idx="2"/>
            <a:endCxn id="61" idx="0"/>
          </p:cNvCxnSpPr>
          <p:nvPr/>
        </p:nvCxnSpPr>
        <p:spPr>
          <a:xfrm>
            <a:off x="10444640" y="4957894"/>
            <a:ext cx="0" cy="3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2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286015DE-2756-A08E-32F8-FCAF4AC9F677}"/>
              </a:ext>
            </a:extLst>
          </p:cNvPr>
          <p:cNvSpPr/>
          <p:nvPr/>
        </p:nvSpPr>
        <p:spPr>
          <a:xfrm>
            <a:off x="4451757" y="784372"/>
            <a:ext cx="3288485" cy="3942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191D1-973B-467B-4136-1ABF11471B8C}"/>
              </a:ext>
            </a:extLst>
          </p:cNvPr>
          <p:cNvSpPr/>
          <p:nvPr/>
        </p:nvSpPr>
        <p:spPr>
          <a:xfrm>
            <a:off x="1293303" y="817928"/>
            <a:ext cx="269286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"Stage Clear"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FAFBDA-BC01-8D2A-E753-18E6E9AD7A63}"/>
              </a:ext>
            </a:extLst>
          </p:cNvPr>
          <p:cNvSpPr/>
          <p:nvPr/>
        </p:nvSpPr>
        <p:spPr>
          <a:xfrm>
            <a:off x="4868411" y="1694578"/>
            <a:ext cx="2455178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 Over"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5F93B570-B72F-58AF-D3DE-34C9424056BA}"/>
              </a:ext>
            </a:extLst>
          </p:cNvPr>
          <p:cNvSpPr/>
          <p:nvPr/>
        </p:nvSpPr>
        <p:spPr>
          <a:xfrm>
            <a:off x="5311629" y="71307"/>
            <a:ext cx="1568742" cy="39428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98F8CF-1937-115A-38A9-771CF170A744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6096000" y="465589"/>
            <a:ext cx="0" cy="31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84BCBB-3AE6-01E1-CA66-496A3412A14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1178654"/>
            <a:ext cx="0" cy="51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39A804-9694-CB0D-6EC9-660FCDCAFF07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3986169" y="981513"/>
            <a:ext cx="465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E89AF1-FA70-7BF4-2AF2-EFCEBC478538}"/>
              </a:ext>
            </a:extLst>
          </p:cNvPr>
          <p:cNvSpPr/>
          <p:nvPr/>
        </p:nvSpPr>
        <p:spPr>
          <a:xfrm>
            <a:off x="4591574" y="2369892"/>
            <a:ext cx="3008851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880E61E-9F24-5C41-A3B5-D6F7021E8D0A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6096000" y="2013359"/>
            <a:ext cx="0" cy="3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378281BC-607E-9C71-0668-7FB083C36B9B}"/>
              </a:ext>
            </a:extLst>
          </p:cNvPr>
          <p:cNvSpPr/>
          <p:nvPr/>
        </p:nvSpPr>
        <p:spPr>
          <a:xfrm>
            <a:off x="2870432" y="3179429"/>
            <a:ext cx="6451135" cy="19797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RENDER_GAMEOVER_DURATION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7E6A55-7815-CC2B-DF0C-EAD71BC64485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6096000" y="2688674"/>
            <a:ext cx="0" cy="49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97D8C86-5031-1307-A565-1125875052A2}"/>
              </a:ext>
            </a:extLst>
          </p:cNvPr>
          <p:cNvCxnSpPr>
            <a:stCxn id="5" idx="2"/>
            <a:endCxn id="19" idx="1"/>
          </p:cNvCxnSpPr>
          <p:nvPr/>
        </p:nvCxnSpPr>
        <p:spPr>
          <a:xfrm rot="16200000" flipH="1">
            <a:off x="2923563" y="861272"/>
            <a:ext cx="1384184" cy="195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6958FF-7102-12AE-A36C-0B244F439A1D}"/>
              </a:ext>
            </a:extLst>
          </p:cNvPr>
          <p:cNvSpPr txBox="1"/>
          <p:nvPr/>
        </p:nvSpPr>
        <p:spPr>
          <a:xfrm>
            <a:off x="3986169" y="61648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AC84E-E6C1-BBD1-FB32-A2A7541E9CD7}"/>
              </a:ext>
            </a:extLst>
          </p:cNvPr>
          <p:cNvSpPr txBox="1"/>
          <p:nvPr/>
        </p:nvSpPr>
        <p:spPr>
          <a:xfrm>
            <a:off x="5528344" y="1287606"/>
            <a:ext cx="77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156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8</cp:revision>
  <dcterms:created xsi:type="dcterms:W3CDTF">2022-05-11T10:54:17Z</dcterms:created>
  <dcterms:modified xsi:type="dcterms:W3CDTF">2022-05-11T11:07:31Z</dcterms:modified>
</cp:coreProperties>
</file>