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427CE-AB97-925E-7DE7-49147F3F6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A4EEE0-2738-B961-B2F2-15B509EBC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ADE2D-CD90-AC77-9AB8-669E3985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3DFD-FD38-40F4-84DA-AA85A25BB57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5CEB4-E861-CC3F-DEEC-68B18047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9E219-6EEF-6A56-3E0F-F962D8A3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6384-99E9-4F8A-BDE0-0DB2DB111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4E482-17EB-404B-9C17-255334F8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337B93-3C3A-AC11-AA0E-B7A4AEA5B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5C569-9FB7-C286-C638-47986703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3DFD-FD38-40F4-84DA-AA85A25BB57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EF37C-4D3C-FD72-1A60-9F6DE517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12DF8-9080-9EF2-EC4B-842E6BB3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6384-99E9-4F8A-BDE0-0DB2DB111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48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77F007-B3AD-95BE-4434-BA8F5FAE7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1B1E4-834C-72EB-603A-9052C1D8A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8A357-1BDF-716C-DA02-4584DC24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3DFD-FD38-40F4-84DA-AA85A25BB57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F8E30-F9F3-3089-608D-8B24C950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69822-F5B8-7FEE-1A54-E9CB6C10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6384-99E9-4F8A-BDE0-0DB2DB111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2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5597B-08B3-A5E1-44F9-A3F8EFA4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AD4F5-D6A0-AEDF-2952-157291BB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DDDA0-9582-5B16-93E1-F34FE1BA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3DFD-FD38-40F4-84DA-AA85A25BB57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C9E9A-8437-791B-7F59-B8BA8E9E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0CFBE-7739-6702-28C1-010D0485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6384-99E9-4F8A-BDE0-0DB2DB111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4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CD4E7-C215-6C48-C7EA-B0904086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9C76F1-D33D-9851-6B25-1F72C58BD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841E3-FEDA-D15A-587C-FB5D5C62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3DFD-FD38-40F4-84DA-AA85A25BB57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4177D-2BFF-52C5-C06D-1EB5BC2E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284CE-1C2B-7980-8052-A2A624C3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6384-99E9-4F8A-BDE0-0DB2DB111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3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BAA4B-06AB-4211-48AD-EF839B7A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FF32D-8920-28F0-C943-1E514A1D1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797E8-4B90-D6BD-967D-D9AB467D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FDFE92-A391-787F-FFDC-ECF3DD7E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3DFD-FD38-40F4-84DA-AA85A25BB57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647F3-7BFC-181B-16E0-F58C5351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CBFB73-6087-3ADC-D471-85203A25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6384-99E9-4F8A-BDE0-0DB2DB111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2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50E50-4F40-FFD8-8515-AB81035D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675AE-4E34-77A7-5040-47530E546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94541-0315-D6CB-7695-B2457A2F7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8CF14E-BB85-B1E5-3457-9DC42A047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803832-F26D-FE65-5D1D-4782DD3DE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8F7575-E64C-9E01-07D1-E0EA9CA6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3DFD-FD38-40F4-84DA-AA85A25BB57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38FBFE-57E6-5B5F-AE2D-CF0E3F1C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A19460-CDEE-4CFD-6086-17E8778B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6384-99E9-4F8A-BDE0-0DB2DB111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3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E5AD1-6840-DF36-FA95-1CA5CBE2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8E24E7-A094-F84E-CFED-09050C20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3DFD-FD38-40F4-84DA-AA85A25BB57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79B439-5AF4-EC38-193A-0DA01552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D8C625-3ABF-DDD3-7F25-570434C3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6384-99E9-4F8A-BDE0-0DB2DB111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70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C00AB-AB9F-49AB-FB2A-637D25DE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3DFD-FD38-40F4-84DA-AA85A25BB57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B2DE8E-868A-7AE9-CEAD-26223079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30FFC1-8158-F965-60CE-0B812C12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6384-99E9-4F8A-BDE0-0DB2DB111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08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EED32-6703-1ACB-92AD-669875E0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1597C-8B91-FF37-634A-6478E9A8F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4F01FF-64DF-C7AF-EFD7-96021EE3E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4B70B8-4869-DEE6-6AB2-BEF2DDC2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3DFD-FD38-40F4-84DA-AA85A25BB57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34DA79-5C20-9D72-D98B-18B6FE5A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95529-F866-FC17-F780-2E258764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6384-99E9-4F8A-BDE0-0DB2DB111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8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BF47A-51FE-4E3B-A2E4-BA125A7B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A5F717-7391-EE31-30F3-BDF7C5FE5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5AB6CF-64EC-2134-63E6-3C6007CB7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03465D-9782-0415-04F5-B2C01166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3DFD-FD38-40F4-84DA-AA85A25BB57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29F0B-A2BB-18B3-13AE-213E9D0B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9BC55-EE7D-A3FC-9CEA-132D48CA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6384-99E9-4F8A-BDE0-0DB2DB111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8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78A24E-A215-CA9C-7803-8F471674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0F375-C582-B2E5-091F-A4831E829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B8D6A-59C4-7906-A4F6-41392230E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3DFD-FD38-40F4-84DA-AA85A25BB57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1A85A-D215-0A27-22C4-B30D492DB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823DD-EBDD-F4AE-C98B-1B88845B0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26384-99E9-4F8A-BDE0-0DB2DB111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8E854E3-3467-390C-6139-24FD4C98AB12}"/>
              </a:ext>
            </a:extLst>
          </p:cNvPr>
          <p:cNvSpPr/>
          <p:nvPr/>
        </p:nvSpPr>
        <p:spPr>
          <a:xfrm>
            <a:off x="2379677" y="117447"/>
            <a:ext cx="7432646" cy="360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dropItemNearSprite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ItemType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2D583F4F-3532-80F2-FC44-D3F71CA6B425}"/>
              </a:ext>
            </a:extLst>
          </p:cNvPr>
          <p:cNvSpPr/>
          <p:nvPr/>
        </p:nvSpPr>
        <p:spPr>
          <a:xfrm>
            <a:off x="4766345" y="738231"/>
            <a:ext cx="2659310" cy="52011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B43F2757-1953-FE6E-56D5-FC99F227D7B0}"/>
              </a:ext>
            </a:extLst>
          </p:cNvPr>
          <p:cNvSpPr/>
          <p:nvPr/>
        </p:nvSpPr>
        <p:spPr>
          <a:xfrm>
            <a:off x="4766345" y="1518408"/>
            <a:ext cx="2659310" cy="52011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pl-P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pl-PL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pl-P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pl-PL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03C9D0-3F46-CF7E-F2A2-2AE592AD3858}"/>
              </a:ext>
            </a:extLst>
          </p:cNvPr>
          <p:cNvSpPr/>
          <p:nvPr/>
        </p:nvSpPr>
        <p:spPr>
          <a:xfrm>
            <a:off x="4362275" y="2315362"/>
            <a:ext cx="3467450" cy="80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B10C9E18-304B-8C10-0013-AFCD3265382A}"/>
              </a:ext>
            </a:extLst>
          </p:cNvPr>
          <p:cNvSpPr/>
          <p:nvPr/>
        </p:nvSpPr>
        <p:spPr>
          <a:xfrm>
            <a:off x="2522290" y="3309458"/>
            <a:ext cx="7147420" cy="16043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</a:t>
            </a:r>
          </a:p>
          <a:p>
            <a:pPr algn="ctr"/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&amp;&amp;</a:t>
            </a:r>
          </a:p>
          <a:p>
            <a:pPr algn="ctr"/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ITEM_NONE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순서도: 종속 처리 8">
            <a:extLst>
              <a:ext uri="{FF2B5EF4-FFF2-40B4-BE49-F238E27FC236}">
                <a16:creationId xmlns:a16="http://schemas.microsoft.com/office/drawing/2014/main" id="{2C38228F-8496-F88A-9278-62F470629B86}"/>
              </a:ext>
            </a:extLst>
          </p:cNvPr>
          <p:cNvSpPr/>
          <p:nvPr/>
        </p:nvSpPr>
        <p:spPr>
          <a:xfrm>
            <a:off x="209726" y="3691155"/>
            <a:ext cx="1828800" cy="8389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generateItem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itemType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8897DC-2A8E-6A57-77D3-09B25F1F5327}"/>
              </a:ext>
            </a:extLst>
          </p:cNvPr>
          <p:cNvSpPr/>
          <p:nvPr/>
        </p:nvSpPr>
        <p:spPr>
          <a:xfrm>
            <a:off x="5546521" y="5444455"/>
            <a:ext cx="1098957" cy="310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15E4367-F1C9-9114-958F-398A426B0B0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78172"/>
            <a:ext cx="0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F3A3823-58F6-0CA3-9CA9-414DDE3EB5F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258349"/>
            <a:ext cx="0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D13E108-2DAD-373F-D35E-10BBA177DA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2038525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94BBC2-6737-A8ED-D603-BBBD502200B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3120704"/>
            <a:ext cx="0" cy="18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8ED0BDA-85C7-A682-6FF4-2C8B5A58AA71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 flipV="1">
            <a:off x="2038526" y="4110605"/>
            <a:ext cx="483764" cy="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76DAC31-18CF-31DA-963D-99766D27DED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096000" y="4913852"/>
            <a:ext cx="0" cy="53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06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101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4</cp:revision>
  <dcterms:created xsi:type="dcterms:W3CDTF">2022-05-11T07:52:34Z</dcterms:created>
  <dcterms:modified xsi:type="dcterms:W3CDTF">2022-05-11T08:15:40Z</dcterms:modified>
</cp:coreProperties>
</file>