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E122B-0CFF-0CA0-774A-973D8D728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B3BCA-74CE-C4C6-949E-8FB4CD8C3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36AF8-06C1-82C7-08FC-C8E7E321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6D889-7867-63D2-C69C-B32C34EB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65A0C-D457-073D-18B1-D6B02D92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4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6C5DB-1EFA-97A4-F786-5EE9B9F6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65BDC5-0A93-6384-CB04-7F5FB484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10B5F-8D36-B6E0-49B3-A167935A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1D7E1-D6B4-C4EA-AA78-F8141149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2FD09-4C47-D1FB-7F59-A8554D93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6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C2C79-6518-0927-C1BC-C1A2086C9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9DE84A-95F2-A280-9AB4-E974E2A1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435E9-E575-EA68-4CE0-875D5A1D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D8D7B-D917-412D-2A43-9DBC6746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A91A7-DE89-7FFE-520F-AF51DC0E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E6AF0-ACF7-F1C3-8C05-62590953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D9AC5-8C9A-70E3-AC1B-5607922D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EA9A3-941C-3CE1-F697-9ECD35A0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698F8-DA30-6081-D262-22B9F6D0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DF23F-F4C0-1BC0-423E-934AE7BA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7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40A3-23C2-BFD6-2718-A4DDBB2A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3E797-C5E3-0426-8D9E-57AB6D19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0A67D-50A0-EC14-ACF8-7D5384F8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A4147-89CC-3030-095F-337917CD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6BBA7-09EC-A0D5-7B72-FD2DC869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7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1B7A-31BA-9CB2-06D2-40522938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4B22-3381-1E87-7561-F5305C5C6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6806D3-ECD2-86B5-6A83-F8E90E8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E4668-8F06-9CD9-AC32-6BFA610E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8939D-026B-3056-4040-837B5D12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457DB-A77C-CAB8-AE9D-6232482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85C7B-95EF-AE52-AF5D-4246E95D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BEE22-4163-D5A0-D27F-ACD06BE3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649FF-2038-8AB3-6621-2D71536E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1FDC0-8B36-6D7E-BC8B-CEF60778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1BEAE1-7AAB-D819-7DE6-D9286CA3E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2FF32-9C9A-FA8F-D2BF-086878BE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7723C-F1D3-F052-3E42-D757BA37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DA2B19-4154-80B8-E49E-8B137FEE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1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DF1D7-6224-47EC-33C2-5365FF42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E906A7-9381-633B-A508-8BF51862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0F155D-FD50-DEE8-4735-516A43FD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0478C-74B5-685C-EEA0-AA6AB5D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2AB1A1-0DB5-C37C-5700-C8738EDB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BD803-7175-EC66-5FF9-1EE56229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7A1EA1-36ED-8AF1-0820-FB59518C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F5637-D64B-FA57-5EEE-73B8CEF1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AE37C-FD7A-F4E9-AABE-9B8F7BBA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65628C-083D-9860-ABFF-7100D8508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9BDDB-C8A6-0205-FC73-C1D734D2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BED65-019A-15DF-5E2E-E265E1DD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067B3-57AA-070A-3CD7-2EC4AD26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5806-C681-64F8-D441-AC5B524D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CAF99-8FE9-00AC-4846-9B33FEEC4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397991-B249-05F4-D4BB-D13D11349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8189F-635C-14D1-5FBE-4EBFF7B5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17BEE-2AC5-F4C9-CFD2-18C7703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C25ED-F104-D6DA-26D4-B7D1F32E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9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3092EB-4ED3-D9AB-1BF6-11232D65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7B59A-5882-5DB7-E1FD-E96754A4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FF8A9-FD43-9BE8-ADCD-40837D428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6C2E-6C18-4751-9F33-57924FFA116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72BED-F717-E87C-E68D-975C792AD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ACCCD-96ED-9F5D-1D8C-E05D02E79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B908-69EB-47AF-B61C-F5384458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B57D3CF-9706-53FA-F23D-0C6ABB6FD78D}"/>
              </a:ext>
            </a:extLst>
          </p:cNvPr>
          <p:cNvSpPr/>
          <p:nvPr/>
        </p:nvSpPr>
        <p:spPr>
          <a:xfrm>
            <a:off x="3252132" y="184559"/>
            <a:ext cx="5687735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b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freezeSnake</a:t>
            </a:r>
            <a:r>
              <a:rPr lang="nb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nb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nb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nb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b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nb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72FF7D1C-4415-1F4C-0876-943817C83199}"/>
              </a:ext>
            </a:extLst>
          </p:cNvPr>
          <p:cNvSpPr/>
          <p:nvPr/>
        </p:nvSpPr>
        <p:spPr>
          <a:xfrm>
            <a:off x="3738692" y="1006679"/>
            <a:ext cx="4714613" cy="7382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BUFF_FROZEN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B5947D-D0B9-63C9-DE7C-F761938FBE0E}"/>
              </a:ext>
            </a:extLst>
          </p:cNvPr>
          <p:cNvSpPr/>
          <p:nvPr/>
        </p:nvSpPr>
        <p:spPr>
          <a:xfrm>
            <a:off x="1392573" y="1182848"/>
            <a:ext cx="1006679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0B42BA25-3E9F-E3D5-06B5-ED02A2EA7806}"/>
              </a:ext>
            </a:extLst>
          </p:cNvPr>
          <p:cNvSpPr/>
          <p:nvPr/>
        </p:nvSpPr>
        <p:spPr>
          <a:xfrm>
            <a:off x="4548229" y="2095151"/>
            <a:ext cx="3095537" cy="13338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10C93-DDF3-0B9B-2AF3-3A9935450E3C}"/>
              </a:ext>
            </a:extLst>
          </p:cNvPr>
          <p:cNvSpPr/>
          <p:nvPr/>
        </p:nvSpPr>
        <p:spPr>
          <a:xfrm>
            <a:off x="8573548" y="2493627"/>
            <a:ext cx="3355596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BUFF_FROZEN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de-D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703043-42D5-1A25-1D54-9C74411D0CB4}"/>
              </a:ext>
            </a:extLst>
          </p:cNvPr>
          <p:cNvSpPr/>
          <p:nvPr/>
        </p:nvSpPr>
        <p:spPr>
          <a:xfrm>
            <a:off x="4548229" y="4026717"/>
            <a:ext cx="309553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70122D-0148-14F9-F5E5-DFF65E6214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78841"/>
            <a:ext cx="1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3E64FF2-644D-BEF3-D0E8-AA2F0DDF82C5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2399252" y="1367406"/>
            <a:ext cx="1339440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B1400FB-D922-496E-BFB6-2BC4F055E13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95998" y="1744910"/>
            <a:ext cx="1" cy="3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15D5A9-2368-0696-5B24-6DC1A3065F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643766" y="2762075"/>
            <a:ext cx="92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C7223-F44F-73A0-9C8A-D3E091F4A36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5998" y="3429000"/>
            <a:ext cx="0" cy="59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84ABBBB-851B-028D-A679-523B7E6223E9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8346694" y="2327595"/>
            <a:ext cx="1201724" cy="2607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D8B9F3FD-9B56-82BC-59AE-ECC3CD56C037}"/>
              </a:ext>
            </a:extLst>
          </p:cNvPr>
          <p:cNvSpPr/>
          <p:nvPr/>
        </p:nvSpPr>
        <p:spPr>
          <a:xfrm>
            <a:off x="4548229" y="4762849"/>
            <a:ext cx="3095537" cy="10863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DE5D41-AFFB-F509-F351-6198CAC59C22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6095998" y="4437777"/>
            <a:ext cx="0" cy="32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180405-A096-4C82-0183-68BC16CEE21E}"/>
              </a:ext>
            </a:extLst>
          </p:cNvPr>
          <p:cNvSpPr/>
          <p:nvPr/>
        </p:nvSpPr>
        <p:spPr>
          <a:xfrm>
            <a:off x="511728" y="4490207"/>
            <a:ext cx="2978091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6" name="순서도: 종속 처리 25">
            <a:extLst>
              <a:ext uri="{FF2B5EF4-FFF2-40B4-BE49-F238E27FC236}">
                <a16:creationId xmlns:a16="http://schemas.microsoft.com/office/drawing/2014/main" id="{7D6210AC-E2D6-A843-DEDC-52C1C83FD81F}"/>
              </a:ext>
            </a:extLst>
          </p:cNvPr>
          <p:cNvSpPr/>
          <p:nvPr/>
        </p:nvSpPr>
        <p:spPr>
          <a:xfrm>
            <a:off x="274040" y="5208512"/>
            <a:ext cx="3453466" cy="87665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EFFECT_VANISH30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BDD0A-7749-CDE8-12DD-22362ED6B9C9}"/>
              </a:ext>
            </a:extLst>
          </p:cNvPr>
          <p:cNvSpPr/>
          <p:nvPr/>
        </p:nvSpPr>
        <p:spPr>
          <a:xfrm>
            <a:off x="952150" y="6249799"/>
            <a:ext cx="1887523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C59354-B685-6576-DE28-C8CBA2C3E19D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2000773" y="5035491"/>
            <a:ext cx="1" cy="17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6EAC49B-1FE3-0236-3745-316E95D552C1}"/>
              </a:ext>
            </a:extLst>
          </p:cNvPr>
          <p:cNvCxnSpPr>
            <a:stCxn id="26" idx="2"/>
          </p:cNvCxnSpPr>
          <p:nvPr/>
        </p:nvCxnSpPr>
        <p:spPr>
          <a:xfrm>
            <a:off x="2000773" y="6085163"/>
            <a:ext cx="0" cy="16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9B231A8-839F-2F10-8D53-2528AC7B9198}"/>
              </a:ext>
            </a:extLst>
          </p:cNvPr>
          <p:cNvCxnSpPr>
            <a:stCxn id="22" idx="1"/>
            <a:endCxn id="25" idx="3"/>
          </p:cNvCxnSpPr>
          <p:nvPr/>
        </p:nvCxnSpPr>
        <p:spPr>
          <a:xfrm rot="10800000">
            <a:off x="3489819" y="4762850"/>
            <a:ext cx="1058410" cy="543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다른 페이지 연결선 34">
            <a:extLst>
              <a:ext uri="{FF2B5EF4-FFF2-40B4-BE49-F238E27FC236}">
                <a16:creationId xmlns:a16="http://schemas.microsoft.com/office/drawing/2014/main" id="{CC82DA03-4B28-FEBE-0DED-C0A3BFA6D8BC}"/>
              </a:ext>
            </a:extLst>
          </p:cNvPr>
          <p:cNvSpPr/>
          <p:nvPr/>
        </p:nvSpPr>
        <p:spPr>
          <a:xfrm>
            <a:off x="5399710" y="6174294"/>
            <a:ext cx="1392573" cy="50596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875DE4D-8309-AA13-9202-01DDE85DB461}"/>
              </a:ext>
            </a:extLst>
          </p:cNvPr>
          <p:cNvCxnSpPr>
            <a:stCxn id="22" idx="2"/>
            <a:endCxn id="35" idx="0"/>
          </p:cNvCxnSpPr>
          <p:nvPr/>
        </p:nvCxnSpPr>
        <p:spPr>
          <a:xfrm flipH="1">
            <a:off x="6095997" y="5849222"/>
            <a:ext cx="1" cy="32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A74763-B49E-2FD6-0485-CCC0A2CC285E}"/>
              </a:ext>
            </a:extLst>
          </p:cNvPr>
          <p:cNvCxnSpPr>
            <a:stCxn id="27" idx="3"/>
            <a:endCxn id="35" idx="1"/>
          </p:cNvCxnSpPr>
          <p:nvPr/>
        </p:nvCxnSpPr>
        <p:spPr>
          <a:xfrm flipV="1">
            <a:off x="2839673" y="6427274"/>
            <a:ext cx="2560037" cy="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295FAD0-E621-4744-D8D1-D5A49A8ECAC6}"/>
              </a:ext>
            </a:extLst>
          </p:cNvPr>
          <p:cNvSpPr txBox="1"/>
          <p:nvPr/>
        </p:nvSpPr>
        <p:spPr>
          <a:xfrm>
            <a:off x="3993158" y="4920142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9B622D-16AF-4E2B-BD31-F145B04C095F}"/>
              </a:ext>
            </a:extLst>
          </p:cNvPr>
          <p:cNvSpPr txBox="1"/>
          <p:nvPr/>
        </p:nvSpPr>
        <p:spPr>
          <a:xfrm>
            <a:off x="7757019" y="2392743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FB6305-BA9D-1F7F-4AB1-B0A3409BFB60}"/>
              </a:ext>
            </a:extLst>
          </p:cNvPr>
          <p:cNvSpPr txBox="1"/>
          <p:nvPr/>
        </p:nvSpPr>
        <p:spPr>
          <a:xfrm>
            <a:off x="2793532" y="97222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7DF41B-0BB6-F80B-0F74-02C8E2EA8953}"/>
              </a:ext>
            </a:extLst>
          </p:cNvPr>
          <p:cNvSpPr txBox="1"/>
          <p:nvPr/>
        </p:nvSpPr>
        <p:spPr>
          <a:xfrm>
            <a:off x="5403204" y="3448665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6918EE-FDF5-D70E-32DF-713A2019E22E}"/>
              </a:ext>
            </a:extLst>
          </p:cNvPr>
          <p:cNvSpPr txBox="1"/>
          <p:nvPr/>
        </p:nvSpPr>
        <p:spPr>
          <a:xfrm>
            <a:off x="5486400" y="174891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D8E496-91B0-F7E1-0FF4-3886AF2B1EC2}"/>
              </a:ext>
            </a:extLst>
          </p:cNvPr>
          <p:cNvSpPr txBox="1"/>
          <p:nvPr/>
        </p:nvSpPr>
        <p:spPr>
          <a:xfrm>
            <a:off x="5443750" y="5804962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26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D1077A91-7558-2138-E02E-809C65497871}"/>
              </a:ext>
            </a:extLst>
          </p:cNvPr>
          <p:cNvSpPr/>
          <p:nvPr/>
        </p:nvSpPr>
        <p:spPr>
          <a:xfrm>
            <a:off x="5483603" y="83890"/>
            <a:ext cx="1224793" cy="38589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83BF3B7-11DB-D8B7-0AAC-A1C9737A3006}"/>
              </a:ext>
            </a:extLst>
          </p:cNvPr>
          <p:cNvSpPr/>
          <p:nvPr/>
        </p:nvSpPr>
        <p:spPr>
          <a:xfrm>
            <a:off x="4271393" y="729842"/>
            <a:ext cx="3649211" cy="103184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D45204-8431-C77B-607B-3C8E43AFF2D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69783"/>
            <a:ext cx="1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B0B3C4-2EBB-E8E4-F336-7595CA0E8F13}"/>
              </a:ext>
            </a:extLst>
          </p:cNvPr>
          <p:cNvSpPr/>
          <p:nvPr/>
        </p:nvSpPr>
        <p:spPr>
          <a:xfrm>
            <a:off x="4271393" y="1954634"/>
            <a:ext cx="3649211" cy="23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3EF7DD00-1EFE-77D4-CCD5-0DAA996438B8}"/>
              </a:ext>
            </a:extLst>
          </p:cNvPr>
          <p:cNvSpPr/>
          <p:nvPr/>
        </p:nvSpPr>
        <p:spPr>
          <a:xfrm>
            <a:off x="3818388" y="2382473"/>
            <a:ext cx="4555222" cy="49495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(…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8EB606-85F1-A15A-2474-6ECF97EFA098}"/>
              </a:ext>
            </a:extLst>
          </p:cNvPr>
          <p:cNvSpPr/>
          <p:nvPr/>
        </p:nvSpPr>
        <p:spPr>
          <a:xfrm>
            <a:off x="4795704" y="3078760"/>
            <a:ext cx="2600587" cy="29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5EE36E3D-D216-2479-2A83-7F801E6BB65B}"/>
              </a:ext>
            </a:extLst>
          </p:cNvPr>
          <p:cNvSpPr/>
          <p:nvPr/>
        </p:nvSpPr>
        <p:spPr>
          <a:xfrm>
            <a:off x="4636314" y="3609364"/>
            <a:ext cx="2919369" cy="9647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751317-C50C-8A3A-76FA-D4883215ADEF}"/>
              </a:ext>
            </a:extLst>
          </p:cNvPr>
          <p:cNvSpPr/>
          <p:nvPr/>
        </p:nvSpPr>
        <p:spPr>
          <a:xfrm>
            <a:off x="2290194" y="3909270"/>
            <a:ext cx="1300293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2A5D167-5D59-0B93-175C-EFC1D7E71D6A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3590487" y="4089633"/>
            <a:ext cx="1045827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BC8C802-05B8-09E9-04F8-A1C5666E484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5999" y="1761688"/>
            <a:ext cx="0" cy="19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5AC8FD-0C02-BE75-A433-FCFF01C019F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9" y="2189526"/>
            <a:ext cx="0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83EE8E-3AF5-62A9-6260-C16CAE6AB0F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095998" y="2877424"/>
            <a:ext cx="1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C49EEB-558C-152D-46EE-21B9C6908BB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5998" y="3378666"/>
            <a:ext cx="1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25A7CF-8201-02EC-55B6-F1BD7810C6CC}"/>
              </a:ext>
            </a:extLst>
          </p:cNvPr>
          <p:cNvCxnSpPr>
            <a:cxnSpLocks/>
            <a:stCxn id="12" idx="1"/>
            <a:endCxn id="3" idx="1"/>
          </p:cNvCxnSpPr>
          <p:nvPr/>
        </p:nvCxnSpPr>
        <p:spPr>
          <a:xfrm rot="10800000">
            <a:off x="2027336" y="1245765"/>
            <a:ext cx="262858" cy="2843868"/>
          </a:xfrm>
          <a:prstGeom prst="bentConnector3">
            <a:avLst>
              <a:gd name="adj1" fmla="val 419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종속 처리 25">
            <a:extLst>
              <a:ext uri="{FF2B5EF4-FFF2-40B4-BE49-F238E27FC236}">
                <a16:creationId xmlns:a16="http://schemas.microsoft.com/office/drawing/2014/main" id="{12C82B32-E36D-4A8F-387C-D86022FA7929}"/>
              </a:ext>
            </a:extLst>
          </p:cNvPr>
          <p:cNvSpPr/>
          <p:nvPr/>
        </p:nvSpPr>
        <p:spPr>
          <a:xfrm>
            <a:off x="2589399" y="4853031"/>
            <a:ext cx="7013197" cy="35233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99E6B8A-8199-69E5-015D-49CE4C856C1D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 flipH="1">
            <a:off x="6095998" y="4574098"/>
            <a:ext cx="1" cy="2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482C7BB-45EF-9111-AAA6-BE1C3167C6B9}"/>
              </a:ext>
            </a:extLst>
          </p:cNvPr>
          <p:cNvSpPr/>
          <p:nvPr/>
        </p:nvSpPr>
        <p:spPr>
          <a:xfrm>
            <a:off x="8774884" y="975219"/>
            <a:ext cx="1359017" cy="51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D38797E-8E19-81E6-DB90-6ED3578F1759}"/>
              </a:ext>
            </a:extLst>
          </p:cNvPr>
          <p:cNvCxnSpPr>
            <a:stCxn id="5" idx="3"/>
            <a:endCxn id="29" idx="1"/>
          </p:cNvCxnSpPr>
          <p:nvPr/>
        </p:nvCxnSpPr>
        <p:spPr>
          <a:xfrm flipV="1">
            <a:off x="7920604" y="1233181"/>
            <a:ext cx="854280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9E06A5-F85B-2BED-BCD5-94AD85F52C37}"/>
              </a:ext>
            </a:extLst>
          </p:cNvPr>
          <p:cNvSpPr txBox="1"/>
          <p:nvPr/>
        </p:nvSpPr>
        <p:spPr>
          <a:xfrm>
            <a:off x="3818388" y="3688950"/>
            <a:ext cx="67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85BF97-D2DD-BB57-7B9E-5509E77B3692}"/>
              </a:ext>
            </a:extLst>
          </p:cNvPr>
          <p:cNvSpPr txBox="1"/>
          <p:nvPr/>
        </p:nvSpPr>
        <p:spPr>
          <a:xfrm>
            <a:off x="5464025" y="4483699"/>
            <a:ext cx="67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43744-AAF4-18E3-0758-21A637338F92}"/>
              </a:ext>
            </a:extLst>
          </p:cNvPr>
          <p:cNvSpPr txBox="1"/>
          <p:nvPr/>
        </p:nvSpPr>
        <p:spPr>
          <a:xfrm>
            <a:off x="7909417" y="863848"/>
            <a:ext cx="67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7E65FE-D287-1BEB-0C02-597DB4E77D9D}"/>
              </a:ext>
            </a:extLst>
          </p:cNvPr>
          <p:cNvSpPr txBox="1"/>
          <p:nvPr/>
        </p:nvSpPr>
        <p:spPr>
          <a:xfrm>
            <a:off x="5564696" y="1660803"/>
            <a:ext cx="67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015AFA-F6D8-001A-667A-12EE1C955072}"/>
              </a:ext>
            </a:extLst>
          </p:cNvPr>
          <p:cNvSpPr/>
          <p:nvPr/>
        </p:nvSpPr>
        <p:spPr>
          <a:xfrm>
            <a:off x="2027336" y="1065402"/>
            <a:ext cx="1465277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8FE7F0-BD52-B049-779F-BCD12AAAE03D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492613" y="1245765"/>
            <a:ext cx="77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7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144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9</cp:revision>
  <dcterms:created xsi:type="dcterms:W3CDTF">2022-05-11T10:07:35Z</dcterms:created>
  <dcterms:modified xsi:type="dcterms:W3CDTF">2022-05-11T10:30:04Z</dcterms:modified>
</cp:coreProperties>
</file>