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790B-823E-9BED-D28A-5FD2E21C5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E0FBD-ADB7-8306-6331-420BAEE70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A9729-E32C-58F2-7F00-899437B5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DC1-F031-44D5-B87A-66660DF084C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89C9B-0120-C94F-5FD0-72BF8173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05802-B12D-BBA7-5DBC-F3A1CBDC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9766-8A9E-4E40-91D5-4B48CFF3E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9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01BBE-F743-56D4-F478-E643E726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536378-BAE9-4230-1EB7-466F4D4B8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7C20E-F29D-6069-7086-D703AECD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DC1-F031-44D5-B87A-66660DF084C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185AF-78A2-0BAD-67E4-BD342E3E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F7A56-63D7-8FB5-36E5-BAC7C7D5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9766-8A9E-4E40-91D5-4B48CFF3E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3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E176EE-76E7-D6F6-D0A7-DCAA5EA48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40B09-815D-3493-EA68-E3CE5F751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F0B27-DA29-C3E2-D412-5ED0144A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DC1-F031-44D5-B87A-66660DF084C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F7F4-C63E-0F5D-5C5C-16A2E7B7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109FA-15EB-9A77-44AC-C057634B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9766-8A9E-4E40-91D5-4B48CFF3E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6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EB0F4-DDF0-A8EA-7C89-06286F0C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25AA9-CD8F-DCC3-A102-F80AA3D8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59EFA-670E-73D3-923A-E1142798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DC1-F031-44D5-B87A-66660DF084C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AD985-665D-7742-487B-6C1CAEFF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67418-B39A-7827-61D3-93803DE1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9766-8A9E-4E40-91D5-4B48CFF3E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BDC11-5D13-9CBF-011D-B459E5D1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AE77B-A187-75E4-3F57-C98C9D7D0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E5F44-4848-E3C2-B668-7B7CF579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DC1-F031-44D5-B87A-66660DF084C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46EF2-25C8-E5C7-1713-FF536E03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CE928-8E59-6224-F5DC-7E76FDE8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9766-8A9E-4E40-91D5-4B48CFF3E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5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B0CBD-E364-7665-38E6-7AF9D64F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785AF-0AE2-D7DF-3155-CA0BCAA0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F81AB-9C4B-851B-BB29-028B9EA70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52BF4-BE49-A0CD-4C66-D618F71F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DC1-F031-44D5-B87A-66660DF084C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9A653-7577-C0C2-35AB-4E8EB7B9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3CD1C-BC5B-1208-5540-C5E5DF3F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9766-8A9E-4E40-91D5-4B48CFF3E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0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86628-220F-EEB9-7EB0-4942586E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CFAD6-F68C-C626-57B0-683CE50F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68615-F00D-8716-5E40-2EB04259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BBE8A9-CBF3-57D6-B551-8737393C8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E652B-C41F-B941-8676-00F63264D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3A86E-8D6B-C73B-F823-5A0CFF56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DC1-F031-44D5-B87A-66660DF084C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080141-F8ED-B766-C845-9B55FD8C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ABD838-8F98-60A7-C9A0-3EA316E5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9766-8A9E-4E40-91D5-4B48CFF3E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03A46-59B7-61A9-AC72-F6BF490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C05CEC-9C23-9B73-A67C-0E10A3D3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DC1-F031-44D5-B87A-66660DF084C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56C56-225D-1A3F-455D-B7EF3713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8660DD-2BB6-A855-1994-2CE6D59F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9766-8A9E-4E40-91D5-4B48CFF3E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7BEE98-36D2-CF7E-EF71-4A7A2508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DC1-F031-44D5-B87A-66660DF084C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3D3172-E0F5-1B50-8BAA-16D5104E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746359-8B41-FF99-F052-C75ECCD7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9766-8A9E-4E40-91D5-4B48CFF3E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3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1806-028C-51E4-28F5-02777BD7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FA842-9206-DFDF-3556-32397682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961F0-B5FB-BE25-B133-2863AF56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7EBE3-B6C9-8094-F688-C55C3715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DC1-F031-44D5-B87A-66660DF084C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036DB-BAAF-8382-ED12-54EA037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BE593-3479-D2D6-45B8-DA3D982A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9766-8A9E-4E40-91D5-4B48CFF3E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1AFA8-2DD1-AA82-3141-37E81502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C7FE2-5790-EEE0-7270-E8A1CC733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3A70B-5F94-EB40-3D22-C6117B2DC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FD927-9E9B-F13E-1142-083AE5E9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DC1-F031-44D5-B87A-66660DF084C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4FCF2-2E3B-396E-A707-07C816C5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2501B-B9A0-0256-2D34-DD7768E0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9766-8A9E-4E40-91D5-4B48CFF3E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1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C7A4FF-5082-C545-28F9-AC31AED2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AA632-9F3E-916A-FC2D-E14C6C4B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341F5-B61B-FE58-36C1-6C7A0AB8D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5DC1-F031-44D5-B87A-66660DF084C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F14E9-6584-605D-53F8-4629FFEB1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6E80E-D9F0-3AFD-B236-7EA62F191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69766-8A9E-4E40-91D5-4B48CFF3E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6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BC311C-F45D-CB7A-91CE-490F6BE662A3}"/>
              </a:ext>
            </a:extLst>
          </p:cNvPr>
          <p:cNvSpPr/>
          <p:nvPr/>
        </p:nvSpPr>
        <p:spPr>
          <a:xfrm>
            <a:off x="513126" y="75502"/>
            <a:ext cx="11165747" cy="43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generateEnemy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78F68CDE-235A-5431-F67E-E040907A675C}"/>
              </a:ext>
            </a:extLst>
          </p:cNvPr>
          <p:cNvSpPr/>
          <p:nvPr/>
        </p:nvSpPr>
        <p:spPr>
          <a:xfrm>
            <a:off x="1444302" y="784369"/>
            <a:ext cx="9303391" cy="6375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++] =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GAME_MONSTERS_TEAM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27E025-9300-6DF9-E2DB-6A30271A3275}"/>
              </a:ext>
            </a:extLst>
          </p:cNvPr>
          <p:cNvSpPr/>
          <p:nvPr/>
        </p:nvSpPr>
        <p:spPr>
          <a:xfrm>
            <a:off x="4837648" y="1602293"/>
            <a:ext cx="2516697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hasEnemy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2402BDC2-14C3-E251-DD64-974C3D944701}"/>
              </a:ext>
            </a:extLst>
          </p:cNvPr>
          <p:cNvSpPr/>
          <p:nvPr/>
        </p:nvSpPr>
        <p:spPr>
          <a:xfrm>
            <a:off x="3466051" y="2214694"/>
            <a:ext cx="5259897" cy="35233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87853-C1DE-68D4-8E99-69E63CF69D5A}"/>
              </a:ext>
            </a:extLst>
          </p:cNvPr>
          <p:cNvSpPr/>
          <p:nvPr/>
        </p:nvSpPr>
        <p:spPr>
          <a:xfrm>
            <a:off x="5252906" y="2764170"/>
            <a:ext cx="1686187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0A4319A1-F851-053A-EB74-CE42C9B01242}"/>
              </a:ext>
            </a:extLst>
          </p:cNvPr>
          <p:cNvSpPr/>
          <p:nvPr/>
        </p:nvSpPr>
        <p:spPr>
          <a:xfrm>
            <a:off x="4896370" y="3313646"/>
            <a:ext cx="2399252" cy="612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ED43CB6D-7E7C-8E19-1818-47522763CA19}"/>
              </a:ext>
            </a:extLst>
          </p:cNvPr>
          <p:cNvSpPr/>
          <p:nvPr/>
        </p:nvSpPr>
        <p:spPr>
          <a:xfrm>
            <a:off x="4555214" y="4232241"/>
            <a:ext cx="3081561" cy="71725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&amp;&amp;…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F28ECE-64BF-47DE-117C-42143AFA997D}"/>
              </a:ext>
            </a:extLst>
          </p:cNvPr>
          <p:cNvSpPr/>
          <p:nvPr/>
        </p:nvSpPr>
        <p:spPr>
          <a:xfrm>
            <a:off x="5654172" y="5306050"/>
            <a:ext cx="883645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AB52D5-D8C2-6A5C-6F06-B0C06AF8BAD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8" y="511730"/>
            <a:ext cx="2" cy="2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AED015-1F59-14C6-3859-98CD34A6AC3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7" y="1421932"/>
            <a:ext cx="1" cy="18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E79619-9804-F58B-859E-5893D253FAF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7" y="1954630"/>
            <a:ext cx="3" cy="26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04140-FC27-C850-BB1C-6C26A0276C3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567031"/>
            <a:ext cx="0" cy="19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A95AF3-FBBB-6362-CFB6-3108B893602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5996" y="3116507"/>
            <a:ext cx="4" cy="19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03919A0-8B95-0777-956B-DEC5BB191234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 flipV="1">
            <a:off x="6537817" y="4590868"/>
            <a:ext cx="1098958" cy="887156"/>
          </a:xfrm>
          <a:prstGeom prst="bentConnector3">
            <a:avLst>
              <a:gd name="adj1" fmla="val 120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C5E74EB-0C1F-17F7-0BC9-C70743AF61E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95995" y="3926043"/>
            <a:ext cx="1" cy="30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AF09FE4-6D22-0EBB-3AC7-6C761149269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095995" y="4949495"/>
            <a:ext cx="0" cy="35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50CA3E-9165-9745-7791-497E7FB6788B}"/>
              </a:ext>
            </a:extLst>
          </p:cNvPr>
          <p:cNvCxnSpPr>
            <a:cxnSpLocks/>
            <a:stCxn id="9" idx="1"/>
            <a:endCxn id="43" idx="3"/>
          </p:cNvCxnSpPr>
          <p:nvPr/>
        </p:nvCxnSpPr>
        <p:spPr>
          <a:xfrm flipH="1" flipV="1">
            <a:off x="2862046" y="3619844"/>
            <a:ext cx="20343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준비 42">
            <a:extLst>
              <a:ext uri="{FF2B5EF4-FFF2-40B4-BE49-F238E27FC236}">
                <a16:creationId xmlns:a16="http://schemas.microsoft.com/office/drawing/2014/main" id="{210CAB28-FCCB-C2E9-D82F-15144D570267}"/>
              </a:ext>
            </a:extLst>
          </p:cNvPr>
          <p:cNvSpPr/>
          <p:nvPr/>
        </p:nvSpPr>
        <p:spPr>
          <a:xfrm>
            <a:off x="630576" y="3242337"/>
            <a:ext cx="2231470" cy="75501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&amp;&amp;…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803945-509A-D52F-CC1B-35F2DD85B9A1}"/>
              </a:ext>
            </a:extLst>
          </p:cNvPr>
          <p:cNvSpPr/>
          <p:nvPr/>
        </p:nvSpPr>
        <p:spPr>
          <a:xfrm>
            <a:off x="1305889" y="4411554"/>
            <a:ext cx="880844" cy="35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3C072F-C6C4-60B0-32E9-92984AF9AFF7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1746311" y="3997350"/>
            <a:ext cx="0" cy="41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1061397-4544-3D02-C70A-F781D32B587F}"/>
              </a:ext>
            </a:extLst>
          </p:cNvPr>
          <p:cNvCxnSpPr>
            <a:cxnSpLocks/>
            <a:stCxn id="45" idx="3"/>
            <a:endCxn id="43" idx="3"/>
          </p:cNvCxnSpPr>
          <p:nvPr/>
        </p:nvCxnSpPr>
        <p:spPr>
          <a:xfrm flipV="1">
            <a:off x="2186733" y="3619844"/>
            <a:ext cx="675313" cy="971024"/>
          </a:xfrm>
          <a:prstGeom prst="bentConnector3">
            <a:avLst>
              <a:gd name="adj1" fmla="val 195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E0C2C8-622A-8F41-CCF2-BF53FC460174}"/>
              </a:ext>
            </a:extLst>
          </p:cNvPr>
          <p:cNvSpPr/>
          <p:nvPr/>
        </p:nvSpPr>
        <p:spPr>
          <a:xfrm>
            <a:off x="1040235" y="5306050"/>
            <a:ext cx="2231470" cy="111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minLen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minLen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9127EFF-AFEE-B572-6430-E0DBA502F731}"/>
              </a:ext>
            </a:extLst>
          </p:cNvPr>
          <p:cNvCxnSpPr>
            <a:cxnSpLocks/>
            <a:stCxn id="43" idx="1"/>
            <a:endCxn id="53" idx="1"/>
          </p:cNvCxnSpPr>
          <p:nvPr/>
        </p:nvCxnSpPr>
        <p:spPr>
          <a:xfrm rot="10800000" flipH="1" flipV="1">
            <a:off x="630575" y="3619844"/>
            <a:ext cx="409659" cy="2241970"/>
          </a:xfrm>
          <a:prstGeom prst="bentConnector3">
            <a:avLst>
              <a:gd name="adj1" fmla="val -100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345EC69-2174-68EB-F76B-45DBC16BB14C}"/>
              </a:ext>
            </a:extLst>
          </p:cNvPr>
          <p:cNvCxnSpPr>
            <a:stCxn id="10" idx="1"/>
            <a:endCxn id="53" idx="3"/>
          </p:cNvCxnSpPr>
          <p:nvPr/>
        </p:nvCxnSpPr>
        <p:spPr>
          <a:xfrm rot="10800000" flipV="1">
            <a:off x="3271706" y="4590868"/>
            <a:ext cx="1283509" cy="1270946"/>
          </a:xfrm>
          <a:prstGeom prst="bentConnector3">
            <a:avLst>
              <a:gd name="adj1" fmla="val 54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다른 페이지 연결선 60">
            <a:extLst>
              <a:ext uri="{FF2B5EF4-FFF2-40B4-BE49-F238E27FC236}">
                <a16:creationId xmlns:a16="http://schemas.microsoft.com/office/drawing/2014/main" id="{C66C0638-AE0A-84D8-563F-4C5C6137CB6E}"/>
              </a:ext>
            </a:extLst>
          </p:cNvPr>
          <p:cNvSpPr/>
          <p:nvPr/>
        </p:nvSpPr>
        <p:spPr>
          <a:xfrm>
            <a:off x="5252906" y="5861814"/>
            <a:ext cx="1686187" cy="75289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C4F1E9F-4C68-D906-4DA0-DA05A9735FE0}"/>
              </a:ext>
            </a:extLst>
          </p:cNvPr>
          <p:cNvCxnSpPr>
            <a:stCxn id="53" idx="2"/>
            <a:endCxn id="61" idx="1"/>
          </p:cNvCxnSpPr>
          <p:nvPr/>
        </p:nvCxnSpPr>
        <p:spPr>
          <a:xfrm rot="5400000" flipH="1" flipV="1">
            <a:off x="3614779" y="4779451"/>
            <a:ext cx="179318" cy="3096936"/>
          </a:xfrm>
          <a:prstGeom prst="bentConnector4">
            <a:avLst>
              <a:gd name="adj1" fmla="val -127483"/>
              <a:gd name="adj2" fmla="val 680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60DDA7-FC9A-17BC-0AA1-061C96B10BBD}"/>
              </a:ext>
            </a:extLst>
          </p:cNvPr>
          <p:cNvSpPr txBox="1"/>
          <p:nvPr/>
        </p:nvSpPr>
        <p:spPr>
          <a:xfrm>
            <a:off x="1435914" y="3991998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E830EE-685A-2F94-0606-D5A11A021188}"/>
              </a:ext>
            </a:extLst>
          </p:cNvPr>
          <p:cNvSpPr txBox="1"/>
          <p:nvPr/>
        </p:nvSpPr>
        <p:spPr>
          <a:xfrm>
            <a:off x="4061672" y="3192732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6A1F44-9497-8B3B-52BA-69616A7FBD26}"/>
              </a:ext>
            </a:extLst>
          </p:cNvPr>
          <p:cNvSpPr txBox="1"/>
          <p:nvPr/>
        </p:nvSpPr>
        <p:spPr>
          <a:xfrm>
            <a:off x="5515754" y="3900989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6D43A2-0A60-916F-DB21-160C9021ADD4}"/>
              </a:ext>
            </a:extLst>
          </p:cNvPr>
          <p:cNvSpPr txBox="1"/>
          <p:nvPr/>
        </p:nvSpPr>
        <p:spPr>
          <a:xfrm>
            <a:off x="3875702" y="4240952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F5A7C7A-9016-FB4B-8855-496F802A6DAA}"/>
              </a:ext>
            </a:extLst>
          </p:cNvPr>
          <p:cNvSpPr txBox="1"/>
          <p:nvPr/>
        </p:nvSpPr>
        <p:spPr>
          <a:xfrm>
            <a:off x="5791196" y="4882717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439B09-F882-EE03-433B-375EB2FB89F2}"/>
              </a:ext>
            </a:extLst>
          </p:cNvPr>
          <p:cNvSpPr txBox="1"/>
          <p:nvPr/>
        </p:nvSpPr>
        <p:spPr>
          <a:xfrm>
            <a:off x="139816" y="3214021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1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D868D4A5-A1A0-22EE-E9C7-F766B619F11B}"/>
              </a:ext>
            </a:extLst>
          </p:cNvPr>
          <p:cNvSpPr/>
          <p:nvPr/>
        </p:nvSpPr>
        <p:spPr>
          <a:xfrm>
            <a:off x="5545123" y="75501"/>
            <a:ext cx="1101754" cy="42783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EC635B-D05D-7E89-5C44-6C329034E4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503339"/>
            <a:ext cx="0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C1C7E129-9376-5532-FFF4-01157A9ADB33}"/>
              </a:ext>
            </a:extLst>
          </p:cNvPr>
          <p:cNvSpPr/>
          <p:nvPr/>
        </p:nvSpPr>
        <p:spPr>
          <a:xfrm>
            <a:off x="3541552" y="813732"/>
            <a:ext cx="5108896" cy="35233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minLen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1F944285-B2A9-A32A-B58E-7FC6EF1B7ADD}"/>
              </a:ext>
            </a:extLst>
          </p:cNvPr>
          <p:cNvSpPr/>
          <p:nvPr/>
        </p:nvSpPr>
        <p:spPr>
          <a:xfrm>
            <a:off x="4925736" y="1476463"/>
            <a:ext cx="2340528" cy="4865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5E4BD5-DD5E-6DB4-E7C2-E3D14F28E4DA}"/>
              </a:ext>
            </a:extLst>
          </p:cNvPr>
          <p:cNvSpPr/>
          <p:nvPr/>
        </p:nvSpPr>
        <p:spPr>
          <a:xfrm>
            <a:off x="4867013" y="2193720"/>
            <a:ext cx="2457974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8202B66B-A59C-6EEC-2CD7-F7D1ECD8643F}"/>
              </a:ext>
            </a:extLst>
          </p:cNvPr>
          <p:cNvSpPr/>
          <p:nvPr/>
        </p:nvSpPr>
        <p:spPr>
          <a:xfrm>
            <a:off x="4867013" y="2694964"/>
            <a:ext cx="2457974" cy="4865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DB1176-42FB-6C05-0F61-D4921465A1ED}"/>
              </a:ext>
            </a:extLst>
          </p:cNvPr>
          <p:cNvSpPr/>
          <p:nvPr/>
        </p:nvSpPr>
        <p:spPr>
          <a:xfrm>
            <a:off x="3120705" y="2785145"/>
            <a:ext cx="1124124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D91E44-F22E-AE3C-2F3E-E038A50062D6}"/>
              </a:ext>
            </a:extLst>
          </p:cNvPr>
          <p:cNvSpPr/>
          <p:nvPr/>
        </p:nvSpPr>
        <p:spPr>
          <a:xfrm>
            <a:off x="4599264" y="3937575"/>
            <a:ext cx="2993472" cy="98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hasEnemy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순서도: 종속 처리 15">
            <a:extLst>
              <a:ext uri="{FF2B5EF4-FFF2-40B4-BE49-F238E27FC236}">
                <a16:creationId xmlns:a16="http://schemas.microsoft.com/office/drawing/2014/main" id="{14B27E8D-9B80-EBDD-1A84-C4BA78E1F769}"/>
              </a:ext>
            </a:extLst>
          </p:cNvPr>
          <p:cNvSpPr/>
          <p:nvPr/>
        </p:nvSpPr>
        <p:spPr>
          <a:xfrm>
            <a:off x="2385969" y="5094209"/>
            <a:ext cx="7420062" cy="9311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appendSpriteToSnake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F5F3B3-620F-77EA-ADB5-F1F69E2B9B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096000" y="1166070"/>
            <a:ext cx="0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A9B51E-C761-02A3-B6FA-A17BAF59852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96000" y="1963024"/>
            <a:ext cx="0" cy="23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0DD0F9-1A77-5B95-C24E-220211F89C3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2487335"/>
            <a:ext cx="0" cy="20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BE72FAB-36FF-09F7-88B9-C74B317569D1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>
            <a:off x="6096000" y="3181525"/>
            <a:ext cx="0" cy="20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167500C-ECF4-4D61-263E-3FF45F638A9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096000" y="4925380"/>
            <a:ext cx="0" cy="16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6866C43-117F-B584-79FA-D8D6698425B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4244829" y="2938245"/>
            <a:ext cx="622184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6F2F4F-DF76-D701-41F0-97282A12D051}"/>
              </a:ext>
            </a:extLst>
          </p:cNvPr>
          <p:cNvSpPr/>
          <p:nvPr/>
        </p:nvSpPr>
        <p:spPr>
          <a:xfrm>
            <a:off x="5202573" y="6260279"/>
            <a:ext cx="1517010" cy="36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7269AC-3121-63C6-8BCD-C38BA1884107}"/>
              </a:ext>
            </a:extLst>
          </p:cNvPr>
          <p:cNvSpPr/>
          <p:nvPr/>
        </p:nvSpPr>
        <p:spPr>
          <a:xfrm>
            <a:off x="5533937" y="3387057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108988D-6F43-1DDE-589E-57345C965793}"/>
              </a:ext>
            </a:extLst>
          </p:cNvPr>
          <p:cNvCxnSpPr>
            <a:stCxn id="32" idx="2"/>
            <a:endCxn id="15" idx="0"/>
          </p:cNvCxnSpPr>
          <p:nvPr/>
        </p:nvCxnSpPr>
        <p:spPr>
          <a:xfrm>
            <a:off x="6096000" y="3672283"/>
            <a:ext cx="0" cy="26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7463055-3AE9-5BE5-112E-D0B01DB69C90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rot="16200000" flipH="1">
            <a:off x="3477240" y="3309453"/>
            <a:ext cx="1327551" cy="916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7F9FE0C-9CE5-9608-4BD3-76AB57997010}"/>
              </a:ext>
            </a:extLst>
          </p:cNvPr>
          <p:cNvSpPr txBox="1"/>
          <p:nvPr/>
        </p:nvSpPr>
        <p:spPr>
          <a:xfrm>
            <a:off x="4244829" y="2600479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2DA2D6-39BF-7324-B031-A7A7D8370B6D}"/>
              </a:ext>
            </a:extLst>
          </p:cNvPr>
          <p:cNvSpPr txBox="1"/>
          <p:nvPr/>
        </p:nvSpPr>
        <p:spPr>
          <a:xfrm>
            <a:off x="5508072" y="1858984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D5428D-B56A-E9B1-B777-12C0F79D60FC}"/>
              </a:ext>
            </a:extLst>
          </p:cNvPr>
          <p:cNvSpPr txBox="1"/>
          <p:nvPr/>
        </p:nvSpPr>
        <p:spPr>
          <a:xfrm>
            <a:off x="5533937" y="3069745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79C92E-BB9C-ADDE-9D8B-7887F999F14E}"/>
              </a:ext>
            </a:extLst>
          </p:cNvPr>
          <p:cNvSpPr txBox="1"/>
          <p:nvPr/>
        </p:nvSpPr>
        <p:spPr>
          <a:xfrm>
            <a:off x="4122490" y="1335569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D83ABFA-4158-FF9B-6115-2CF547D52F1F}"/>
              </a:ext>
            </a:extLst>
          </p:cNvPr>
          <p:cNvCxnSpPr>
            <a:stCxn id="16" idx="3"/>
            <a:endCxn id="11" idx="3"/>
          </p:cNvCxnSpPr>
          <p:nvPr/>
        </p:nvCxnSpPr>
        <p:spPr>
          <a:xfrm flipH="1" flipV="1">
            <a:off x="7266264" y="1719744"/>
            <a:ext cx="2539767" cy="3840055"/>
          </a:xfrm>
          <a:prstGeom prst="bentConnector3">
            <a:avLst>
              <a:gd name="adj1" fmla="val -9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A8E3E9C-7159-135E-8541-55523525D181}"/>
              </a:ext>
            </a:extLst>
          </p:cNvPr>
          <p:cNvCxnSpPr>
            <a:cxnSpLocks/>
            <a:stCxn id="11" idx="1"/>
            <a:endCxn id="29" idx="1"/>
          </p:cNvCxnSpPr>
          <p:nvPr/>
        </p:nvCxnSpPr>
        <p:spPr>
          <a:xfrm rot="10800000" flipH="1" flipV="1">
            <a:off x="4925735" y="1719743"/>
            <a:ext cx="276837" cy="4721947"/>
          </a:xfrm>
          <a:prstGeom prst="bentConnector3">
            <a:avLst>
              <a:gd name="adj1" fmla="val -1240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78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220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2022-05-11T08:46:49Z</dcterms:created>
  <dcterms:modified xsi:type="dcterms:W3CDTF">2022-05-11T09:38:16Z</dcterms:modified>
</cp:coreProperties>
</file>