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57" d="100"/>
          <a:sy n="57" d="100"/>
        </p:scale>
        <p:origin x="63" y="13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A810D7-DE90-7FF2-9FC1-910606AF54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326CF1-83CD-1E6E-1D85-9FF657028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44121E-9C12-BF4C-396B-14148BE18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B933D-2791-4898-BCE9-480E20ED95EE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38821C-946F-DB8C-6428-341B56396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1D2554-8D8F-9926-7388-2699ABFBB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E1EE-FEBB-44E8-BD97-EA6802CC4F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365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F62329-62D1-74B0-B17E-293F673E8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9EF62C-E432-633C-1262-98F2684F7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01D826-BA6F-73CE-B601-D3AEA9B42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B933D-2791-4898-BCE9-480E20ED95EE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DD16BE-D373-9D16-699A-F08256F46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88C289-169D-2D65-FFC6-08508358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E1EE-FEBB-44E8-BD97-EA6802CC4F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401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CB21D6-0590-9EF4-92F8-73A731DCA7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3BA041-C373-CB3D-D86E-973420FDA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F0F044-7A0F-0E96-F0FC-05605D13A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B933D-2791-4898-BCE9-480E20ED95EE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483746-5D47-AF26-FD63-4DE53E5A1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B18FCF-A689-639A-EC77-0E301ED7B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E1EE-FEBB-44E8-BD97-EA6802CC4F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50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FE7C7D-1825-2AFA-01BC-57675EA33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7DB922-1004-E428-A371-0F11859A7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7273E2-53FF-5ED7-DDA3-76E767408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B933D-2791-4898-BCE9-480E20ED95EE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2E389B-CBE3-7FC5-6188-CB6E7ADF8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8FF960-B0C5-5DA6-322C-4A5313D4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E1EE-FEBB-44E8-BD97-EA6802CC4F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229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73E04-BA78-FF08-3160-2F1489EF3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4A6CC2-2BD0-FEBD-BE09-B091D5E6D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BE8437-D1D6-8678-BAB9-C4E21F5CB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B933D-2791-4898-BCE9-480E20ED95EE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A32A15-E4F6-B6B2-3454-76BEF9E77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533611-3DDE-9E5C-A9BB-C20D3036B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E1EE-FEBB-44E8-BD97-EA6802CC4F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727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85D4F5-46E1-5522-F03E-EDEEB514A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6DE3A1-F64F-9B84-FF77-5447CA8A6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E391D9-526F-61FF-74C7-6418AC9E1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92AA04-E51E-190A-BD2F-C590B9770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B933D-2791-4898-BCE9-480E20ED95EE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28A8CE-00C3-E120-63BB-6469FDC8C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D7D720-5174-D704-D502-4CB0FCF1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E1EE-FEBB-44E8-BD97-EA6802CC4F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567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6D0241-95F9-4FCF-F510-37490EB9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64FE04-DA2B-A619-F7B2-8E01EEE32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1B63AE-AB3E-3CBF-02C8-BF9FE9C703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CA34DD-4C10-591A-2B3E-2852A7AE51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69F134-4CC0-CBD8-240F-78DD5555AD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47B1A2C-F530-7C75-D8F8-E43CEFE2D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B933D-2791-4898-BCE9-480E20ED95EE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11FDED9-4B56-C6B3-3ECF-366A1A28F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F0BA87-0F1A-EEC9-88DE-A51B5EBFC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E1EE-FEBB-44E8-BD97-EA6802CC4F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7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2C479D-0025-F9E5-840A-B8E82522D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AD08944-C971-F9B1-31BC-4640CF152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B933D-2791-4898-BCE9-480E20ED95EE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A20EC1-77B9-2B4D-5529-0A622B9EB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F471DA-C559-898E-C75E-87AF8CEFB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E1EE-FEBB-44E8-BD97-EA6802CC4F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97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601336-823B-F50E-443D-96A92F30E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B933D-2791-4898-BCE9-480E20ED95EE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1C90D8C-FD33-222C-0028-764A56AA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6C3869-DEDB-587F-288F-E920EA480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E1EE-FEBB-44E8-BD97-EA6802CC4F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322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9B75B-FA22-1202-2697-FE38EB26C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E81C90-BFF0-4B4A-44D9-B1970E656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10860C-31E7-F0F4-1E12-2DC28C316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D1BCC9-222E-A0DF-0C91-04EE6172B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B933D-2791-4898-BCE9-480E20ED95EE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1719E7-3E78-1D7C-9637-E15394104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679388-6288-1E94-771A-30CAE2483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E1EE-FEBB-44E8-BD97-EA6802CC4F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247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FDEAC-8CFD-1DF8-BEAD-58202173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860B56-2C4B-612C-3E43-208C076ECF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BACF1A-DB10-41A6-52AE-A8A4394A6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00267B-50E0-9777-7E7E-1A3A43DE7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B933D-2791-4898-BCE9-480E20ED95EE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87E146-967F-4CBC-ED63-1E805B9B5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CA9584-17BA-2351-8D51-EB3C28F38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E1EE-FEBB-44E8-BD97-EA6802CC4F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934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6DF6EA-C510-A3CF-CD35-56E6F2A66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5CF464-4916-C2A5-E7B5-CA26D2B99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55F499-56B8-C1E0-3265-A1FBB86752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B933D-2791-4898-BCE9-480E20ED95EE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E8ACDF-5D92-56BB-75D9-63975D2EB2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3DDF54-6D2C-FD4B-49FF-B2AFCABA44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EE1EE-FEBB-44E8-BD97-EA6802CC4F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278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FFD6F92-E4C1-050E-BCEE-38E61E9F0ADA}"/>
              </a:ext>
            </a:extLst>
          </p:cNvPr>
          <p:cNvSpPr/>
          <p:nvPr/>
        </p:nvSpPr>
        <p:spPr>
          <a:xfrm>
            <a:off x="3130492" y="125835"/>
            <a:ext cx="5931016" cy="3103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generateItem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ItemType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4B106B3-A551-59BB-B912-CF5474FBAC35}"/>
              </a:ext>
            </a:extLst>
          </p:cNvPr>
          <p:cNvSpPr/>
          <p:nvPr/>
        </p:nvSpPr>
        <p:spPr>
          <a:xfrm>
            <a:off x="1835092" y="901817"/>
            <a:ext cx="8521816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textureId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RES_FLASK_BIG_RED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belong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SPRITE_KNIGHT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id="{E7689AA5-ECB3-9219-CC42-EFBFDBFF647A}"/>
              </a:ext>
            </a:extLst>
          </p:cNvPr>
          <p:cNvSpPr/>
          <p:nvPr/>
        </p:nvSpPr>
        <p:spPr>
          <a:xfrm>
            <a:off x="3017240" y="1677799"/>
            <a:ext cx="6157520" cy="48656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ITEM_HP_MEDCINE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0E0267-0E19-85D7-E74C-525BAA2F2A6F}"/>
              </a:ext>
            </a:extLst>
          </p:cNvPr>
          <p:cNvSpPr/>
          <p:nvPr/>
        </p:nvSpPr>
        <p:spPr>
          <a:xfrm>
            <a:off x="335560" y="1484853"/>
            <a:ext cx="1828800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textureId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RES_FLASK_BIG_RED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순서도: 판단 7">
            <a:extLst>
              <a:ext uri="{FF2B5EF4-FFF2-40B4-BE49-F238E27FC236}">
                <a16:creationId xmlns:a16="http://schemas.microsoft.com/office/drawing/2014/main" id="{E127696F-D823-C05D-F42E-964B4F3D0FF3}"/>
              </a:ext>
            </a:extLst>
          </p:cNvPr>
          <p:cNvSpPr/>
          <p:nvPr/>
        </p:nvSpPr>
        <p:spPr>
          <a:xfrm>
            <a:off x="4046288" y="2470560"/>
            <a:ext cx="4099419" cy="108008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ITEM_HP_EXTRA_MEDCINE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522B4A-BC71-149D-7B1A-6A966488CCEC}"/>
              </a:ext>
            </a:extLst>
          </p:cNvPr>
          <p:cNvSpPr/>
          <p:nvPr/>
        </p:nvSpPr>
        <p:spPr>
          <a:xfrm>
            <a:off x="745219" y="2708597"/>
            <a:ext cx="2835479" cy="604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textureId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RES_FLASK_BIG_YELLOW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순서도: 판단 9">
            <a:extLst>
              <a:ext uri="{FF2B5EF4-FFF2-40B4-BE49-F238E27FC236}">
                <a16:creationId xmlns:a16="http://schemas.microsoft.com/office/drawing/2014/main" id="{AEA88526-DA76-6943-453A-225B00155A79}"/>
              </a:ext>
            </a:extLst>
          </p:cNvPr>
          <p:cNvSpPr/>
          <p:nvPr/>
        </p:nvSpPr>
        <p:spPr>
          <a:xfrm>
            <a:off x="4523063" y="3856842"/>
            <a:ext cx="3145871" cy="82212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ITEM_WEAPON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746A5C-2412-5FFA-0A65-E5B68B948252}"/>
              </a:ext>
            </a:extLst>
          </p:cNvPr>
          <p:cNvSpPr/>
          <p:nvPr/>
        </p:nvSpPr>
        <p:spPr>
          <a:xfrm>
            <a:off x="8619683" y="4077052"/>
            <a:ext cx="3338818" cy="381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E3D921F-CD6E-0349-3B1C-02E2DC4EE9CC}"/>
              </a:ext>
            </a:extLst>
          </p:cNvPr>
          <p:cNvSpPr/>
          <p:nvPr/>
        </p:nvSpPr>
        <p:spPr>
          <a:xfrm>
            <a:off x="279631" y="4343404"/>
            <a:ext cx="3766657" cy="671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createAndPushAnimation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(…};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DC25302-B49B-3E73-D96F-ECA592ED1809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2162959" y="3312604"/>
            <a:ext cx="1" cy="103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CF4DB6A-D323-F61D-EC2F-ECD86674D5AD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436227"/>
            <a:ext cx="0" cy="465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96120DC-3F70-49EA-4FB5-8B021C468A67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096000" y="1279322"/>
            <a:ext cx="0" cy="39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F912DEA-0098-6934-F82F-3E3379F7521A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6095998" y="2164361"/>
            <a:ext cx="2" cy="30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E629761-3A5D-490C-F4FA-F5D0A3C4B412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6095998" y="3550643"/>
            <a:ext cx="1" cy="30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9C2B601-AC6E-C296-3211-35221856E1E6}"/>
              </a:ext>
            </a:extLst>
          </p:cNvPr>
          <p:cNvCxnSpPr>
            <a:stCxn id="6" idx="1"/>
            <a:endCxn id="7" idx="3"/>
          </p:cNvCxnSpPr>
          <p:nvPr/>
        </p:nvCxnSpPr>
        <p:spPr>
          <a:xfrm flipH="1">
            <a:off x="2164360" y="1921080"/>
            <a:ext cx="8528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B1C278D-48EB-CC2C-1DF2-FDCB129301E1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7668934" y="4267902"/>
            <a:ext cx="9507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CBFA81C-13FF-D557-6598-E03619680941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flipH="1" flipV="1">
            <a:off x="3580698" y="3010601"/>
            <a:ext cx="4655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315B4FAD-B912-102E-2D1E-45E1EF2545D3}"/>
              </a:ext>
            </a:extLst>
          </p:cNvPr>
          <p:cNvCxnSpPr>
            <a:stCxn id="7" idx="1"/>
            <a:endCxn id="12" idx="0"/>
          </p:cNvCxnSpPr>
          <p:nvPr/>
        </p:nvCxnSpPr>
        <p:spPr>
          <a:xfrm rot="10800000" flipH="1" flipV="1">
            <a:off x="335560" y="1921080"/>
            <a:ext cx="1827400" cy="2422323"/>
          </a:xfrm>
          <a:prstGeom prst="bentConnector4">
            <a:avLst>
              <a:gd name="adj1" fmla="val -12510"/>
              <a:gd name="adj2" fmla="val 738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20D96CF5-ACC8-7DCD-3C1C-EBF2AD1059CF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flipH="1">
            <a:off x="10281407" y="4458751"/>
            <a:ext cx="7685" cy="1098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순서도: 다른 페이지 연결선 12">
            <a:extLst>
              <a:ext uri="{FF2B5EF4-FFF2-40B4-BE49-F238E27FC236}">
                <a16:creationId xmlns:a16="http://schemas.microsoft.com/office/drawing/2014/main" id="{9F9629BA-A529-9B49-6127-BE0D12D2D5AC}"/>
              </a:ext>
            </a:extLst>
          </p:cNvPr>
          <p:cNvSpPr/>
          <p:nvPr/>
        </p:nvSpPr>
        <p:spPr>
          <a:xfrm>
            <a:off x="9337645" y="5557707"/>
            <a:ext cx="1887523" cy="48656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338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다른 페이지 연결선 3">
            <a:extLst>
              <a:ext uri="{FF2B5EF4-FFF2-40B4-BE49-F238E27FC236}">
                <a16:creationId xmlns:a16="http://schemas.microsoft.com/office/drawing/2014/main" id="{C9B2A987-8AB3-8F31-2970-A609AC618901}"/>
              </a:ext>
            </a:extLst>
          </p:cNvPr>
          <p:cNvSpPr/>
          <p:nvPr/>
        </p:nvSpPr>
        <p:spPr>
          <a:xfrm>
            <a:off x="5588466" y="50334"/>
            <a:ext cx="1015068" cy="629174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page1</a:t>
            </a:r>
            <a:endParaRPr lang="ko-KR" altLang="en-US" dirty="0"/>
          </a:p>
        </p:txBody>
      </p:sp>
      <p:sp>
        <p:nvSpPr>
          <p:cNvPr id="5" name="순서도: 판단 4">
            <a:extLst>
              <a:ext uri="{FF2B5EF4-FFF2-40B4-BE49-F238E27FC236}">
                <a16:creationId xmlns:a16="http://schemas.microsoft.com/office/drawing/2014/main" id="{E00965AD-E94A-B0F9-E7B1-70609B29E472}"/>
              </a:ext>
            </a:extLst>
          </p:cNvPr>
          <p:cNvSpPr/>
          <p:nvPr/>
        </p:nvSpPr>
        <p:spPr>
          <a:xfrm>
            <a:off x="4774734" y="909058"/>
            <a:ext cx="2642532" cy="62917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id="{9914852C-1D71-0B50-8189-6590FA1C0DBC}"/>
              </a:ext>
            </a:extLst>
          </p:cNvPr>
          <p:cNvSpPr/>
          <p:nvPr/>
        </p:nvSpPr>
        <p:spPr>
          <a:xfrm>
            <a:off x="4774734" y="1759133"/>
            <a:ext cx="2642532" cy="62917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순서도: 판단 6">
            <a:extLst>
              <a:ext uri="{FF2B5EF4-FFF2-40B4-BE49-F238E27FC236}">
                <a16:creationId xmlns:a16="http://schemas.microsoft.com/office/drawing/2014/main" id="{361F8495-7CFA-CEFB-E5A9-80E98CC6F608}"/>
              </a:ext>
            </a:extLst>
          </p:cNvPr>
          <p:cNvSpPr/>
          <p:nvPr/>
        </p:nvSpPr>
        <p:spPr>
          <a:xfrm>
            <a:off x="4774734" y="3569758"/>
            <a:ext cx="2642532" cy="62917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순서도: 판단 7">
            <a:extLst>
              <a:ext uri="{FF2B5EF4-FFF2-40B4-BE49-F238E27FC236}">
                <a16:creationId xmlns:a16="http://schemas.microsoft.com/office/drawing/2014/main" id="{BDD1FE97-4DEC-6D9D-A574-DC75CB936DF5}"/>
              </a:ext>
            </a:extLst>
          </p:cNvPr>
          <p:cNvSpPr/>
          <p:nvPr/>
        </p:nvSpPr>
        <p:spPr>
          <a:xfrm>
            <a:off x="4774734" y="2719683"/>
            <a:ext cx="2642532" cy="62917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순서도: 판단 8">
            <a:extLst>
              <a:ext uri="{FF2B5EF4-FFF2-40B4-BE49-F238E27FC236}">
                <a16:creationId xmlns:a16="http://schemas.microsoft.com/office/drawing/2014/main" id="{02E8E4A6-73CF-F965-21DE-06BA6D879BB8}"/>
              </a:ext>
            </a:extLst>
          </p:cNvPr>
          <p:cNvSpPr/>
          <p:nvPr/>
        </p:nvSpPr>
        <p:spPr>
          <a:xfrm>
            <a:off x="4774734" y="5254621"/>
            <a:ext cx="2642532" cy="62917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순서도: 판단 10">
            <a:extLst>
              <a:ext uri="{FF2B5EF4-FFF2-40B4-BE49-F238E27FC236}">
                <a16:creationId xmlns:a16="http://schemas.microsoft.com/office/drawing/2014/main" id="{F795140A-F3FA-3893-347C-8FF4597B4B58}"/>
              </a:ext>
            </a:extLst>
          </p:cNvPr>
          <p:cNvSpPr/>
          <p:nvPr/>
        </p:nvSpPr>
        <p:spPr>
          <a:xfrm>
            <a:off x="4774734" y="4419833"/>
            <a:ext cx="2642532" cy="62917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7E2E27F-0FBA-8701-9074-FEDA1FC4E39D}"/>
              </a:ext>
            </a:extLst>
          </p:cNvPr>
          <p:cNvSpPr/>
          <p:nvPr/>
        </p:nvSpPr>
        <p:spPr>
          <a:xfrm>
            <a:off x="872456" y="808390"/>
            <a:ext cx="3405930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textureId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RES_ICE_SWORD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WEAPON_ICE_SWORD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belong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SPRITE_KNIGHT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AD7FB2E-5187-F903-F4A4-6ABEE86A4525}"/>
              </a:ext>
            </a:extLst>
          </p:cNvPr>
          <p:cNvSpPr/>
          <p:nvPr/>
        </p:nvSpPr>
        <p:spPr>
          <a:xfrm>
            <a:off x="8010086" y="1658465"/>
            <a:ext cx="3464653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textureId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RES_HOLY_SWORD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WEAPON_HOLY_SWORD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belong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SPRITE_KNIGHT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0B3AA67-72FE-2931-D9CD-D42C67AAAAEE}"/>
              </a:ext>
            </a:extLst>
          </p:cNvPr>
          <p:cNvSpPr/>
          <p:nvPr/>
        </p:nvSpPr>
        <p:spPr>
          <a:xfrm>
            <a:off x="427839" y="2619015"/>
            <a:ext cx="3850547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textureId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RES_THUNDER_STAFF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WEAPON_THUNDER_STAFF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belong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SPRITE_WIZZARD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25D5ADA-E1BA-D093-A192-2F841F9F2B08}"/>
              </a:ext>
            </a:extLst>
          </p:cNvPr>
          <p:cNvSpPr/>
          <p:nvPr/>
        </p:nvSpPr>
        <p:spPr>
          <a:xfrm>
            <a:off x="8010086" y="3521173"/>
            <a:ext cx="3724712" cy="726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textureId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RES_PURPLE_STAFF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WEAPON_PURPLE_STAFF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belong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SPRITE_WIZZARD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2814CD5-E76D-8EE6-AAD0-DB983B0D7796}"/>
              </a:ext>
            </a:extLst>
          </p:cNvPr>
          <p:cNvSpPr/>
          <p:nvPr/>
        </p:nvSpPr>
        <p:spPr>
          <a:xfrm>
            <a:off x="671120" y="4333674"/>
            <a:ext cx="3607266" cy="801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textureId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RES_GRASS_SWORD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WEAPON_SOLID_CLAW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belong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SPRITE_LIZARD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0BF5CE6-EC91-FD09-E994-804B6374D6A9}"/>
              </a:ext>
            </a:extLst>
          </p:cNvPr>
          <p:cNvSpPr/>
          <p:nvPr/>
        </p:nvSpPr>
        <p:spPr>
          <a:xfrm>
            <a:off x="8010086" y="5150796"/>
            <a:ext cx="3724712" cy="836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textureId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RES_POWERFUL_BOW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WEAPON_POWERFUL_BOW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belong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SPRITE_ELF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323E84C-43E7-8BA0-011D-B5662E7EC82E}"/>
              </a:ext>
            </a:extLst>
          </p:cNvPr>
          <p:cNvSpPr/>
          <p:nvPr/>
        </p:nvSpPr>
        <p:spPr>
          <a:xfrm>
            <a:off x="58724" y="5789419"/>
            <a:ext cx="4219662" cy="1025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createAndPushAnimation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itemMap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(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belong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ECBE6C2-F743-4B2E-10B2-6B382243EBAB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6096000" y="276383"/>
            <a:ext cx="0" cy="632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EDF5555-EDA7-E8F9-931F-C1AF4D831DF6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096000" y="1538232"/>
            <a:ext cx="0" cy="220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3A13E18-B823-B779-3778-6CD890693F3E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6096000" y="2388307"/>
            <a:ext cx="0" cy="331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13B3323-A0FD-310D-FBC5-9A9DEE5104E4}"/>
              </a:ext>
            </a:extLst>
          </p:cNvPr>
          <p:cNvCxnSpPr>
            <a:stCxn id="8" idx="2"/>
            <a:endCxn id="7" idx="0"/>
          </p:cNvCxnSpPr>
          <p:nvPr/>
        </p:nvCxnSpPr>
        <p:spPr>
          <a:xfrm>
            <a:off x="6096000" y="3348857"/>
            <a:ext cx="0" cy="220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492B766-D385-C1CB-79F8-0C0582444CD9}"/>
              </a:ext>
            </a:extLst>
          </p:cNvPr>
          <p:cNvCxnSpPr>
            <a:stCxn id="7" idx="2"/>
            <a:endCxn id="11" idx="0"/>
          </p:cNvCxnSpPr>
          <p:nvPr/>
        </p:nvCxnSpPr>
        <p:spPr>
          <a:xfrm>
            <a:off x="6096000" y="4198932"/>
            <a:ext cx="0" cy="220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326F27F-009F-FE35-FA78-66CA30763199}"/>
              </a:ext>
            </a:extLst>
          </p:cNvPr>
          <p:cNvCxnSpPr>
            <a:stCxn id="11" idx="2"/>
            <a:endCxn id="9" idx="0"/>
          </p:cNvCxnSpPr>
          <p:nvPr/>
        </p:nvCxnSpPr>
        <p:spPr>
          <a:xfrm>
            <a:off x="6096000" y="5049007"/>
            <a:ext cx="0" cy="205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F812024-4385-6059-1018-BC711049C71B}"/>
              </a:ext>
            </a:extLst>
          </p:cNvPr>
          <p:cNvCxnSpPr>
            <a:stCxn id="5" idx="1"/>
            <a:endCxn id="12" idx="3"/>
          </p:cNvCxnSpPr>
          <p:nvPr/>
        </p:nvCxnSpPr>
        <p:spPr>
          <a:xfrm flipH="1">
            <a:off x="4278386" y="1223645"/>
            <a:ext cx="496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C362D46-AEBC-B7E0-51DF-5355C5A89A94}"/>
              </a:ext>
            </a:extLst>
          </p:cNvPr>
          <p:cNvCxnSpPr>
            <a:stCxn id="6" idx="3"/>
            <a:endCxn id="13" idx="1"/>
          </p:cNvCxnSpPr>
          <p:nvPr/>
        </p:nvCxnSpPr>
        <p:spPr>
          <a:xfrm>
            <a:off x="7417266" y="2073720"/>
            <a:ext cx="5928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6E4AB44-9562-3878-D1A5-DA1742700C04}"/>
              </a:ext>
            </a:extLst>
          </p:cNvPr>
          <p:cNvCxnSpPr>
            <a:stCxn id="8" idx="1"/>
            <a:endCxn id="14" idx="3"/>
          </p:cNvCxnSpPr>
          <p:nvPr/>
        </p:nvCxnSpPr>
        <p:spPr>
          <a:xfrm flipH="1">
            <a:off x="4278386" y="3034270"/>
            <a:ext cx="496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FD6683C-DC03-284F-9184-7AB9D821C33D}"/>
              </a:ext>
            </a:extLst>
          </p:cNvPr>
          <p:cNvCxnSpPr>
            <a:stCxn id="7" idx="3"/>
            <a:endCxn id="15" idx="1"/>
          </p:cNvCxnSpPr>
          <p:nvPr/>
        </p:nvCxnSpPr>
        <p:spPr>
          <a:xfrm>
            <a:off x="7417266" y="3884345"/>
            <a:ext cx="5928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2E9B307-B41A-BA5E-F768-AA1EF23FA2DD}"/>
              </a:ext>
            </a:extLst>
          </p:cNvPr>
          <p:cNvCxnSpPr>
            <a:stCxn id="11" idx="1"/>
            <a:endCxn id="16" idx="3"/>
          </p:cNvCxnSpPr>
          <p:nvPr/>
        </p:nvCxnSpPr>
        <p:spPr>
          <a:xfrm flipH="1">
            <a:off x="4278386" y="4734420"/>
            <a:ext cx="496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78373A5-4863-9025-F796-C0FA3CFA958B}"/>
              </a:ext>
            </a:extLst>
          </p:cNvPr>
          <p:cNvCxnSpPr>
            <a:stCxn id="9" idx="3"/>
            <a:endCxn id="17" idx="1"/>
          </p:cNvCxnSpPr>
          <p:nvPr/>
        </p:nvCxnSpPr>
        <p:spPr>
          <a:xfrm>
            <a:off x="7417266" y="5569208"/>
            <a:ext cx="5928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2002A70C-07B5-51DB-6A6A-4715754FA304}"/>
              </a:ext>
            </a:extLst>
          </p:cNvPr>
          <p:cNvCxnSpPr>
            <a:stCxn id="9" idx="2"/>
            <a:endCxn id="18" idx="3"/>
          </p:cNvCxnSpPr>
          <p:nvPr/>
        </p:nvCxnSpPr>
        <p:spPr>
          <a:xfrm rot="5400000">
            <a:off x="4977987" y="5184194"/>
            <a:ext cx="418412" cy="18176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2A843832-4950-6905-0A31-1DF765FDD447}"/>
              </a:ext>
            </a:extLst>
          </p:cNvPr>
          <p:cNvCxnSpPr>
            <a:stCxn id="16" idx="1"/>
            <a:endCxn id="18" idx="0"/>
          </p:cNvCxnSpPr>
          <p:nvPr/>
        </p:nvCxnSpPr>
        <p:spPr>
          <a:xfrm rot="10800000" flipH="1" flipV="1">
            <a:off x="671119" y="4734419"/>
            <a:ext cx="1497435" cy="1054999"/>
          </a:xfrm>
          <a:prstGeom prst="bentConnector4">
            <a:avLst>
              <a:gd name="adj1" fmla="val -31512"/>
              <a:gd name="adj2" fmla="val 689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13105F88-2EF2-F708-A676-7D7B091D2E81}"/>
              </a:ext>
            </a:extLst>
          </p:cNvPr>
          <p:cNvCxnSpPr>
            <a:stCxn id="14" idx="1"/>
            <a:endCxn id="18" idx="0"/>
          </p:cNvCxnSpPr>
          <p:nvPr/>
        </p:nvCxnSpPr>
        <p:spPr>
          <a:xfrm rot="10800000" flipH="1" flipV="1">
            <a:off x="427839" y="3034269"/>
            <a:ext cx="1740716" cy="2755149"/>
          </a:xfrm>
          <a:prstGeom prst="bentConnector4">
            <a:avLst>
              <a:gd name="adj1" fmla="val -13133"/>
              <a:gd name="adj2" fmla="val 882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5A54ADDF-5DD3-050C-89A4-2BEA1CF2D2F7}"/>
              </a:ext>
            </a:extLst>
          </p:cNvPr>
          <p:cNvCxnSpPr>
            <a:stCxn id="12" idx="1"/>
            <a:endCxn id="18" idx="0"/>
          </p:cNvCxnSpPr>
          <p:nvPr/>
        </p:nvCxnSpPr>
        <p:spPr>
          <a:xfrm rot="10800000" flipH="1" flipV="1">
            <a:off x="872455" y="1223645"/>
            <a:ext cx="1296099" cy="4565774"/>
          </a:xfrm>
          <a:prstGeom prst="bentConnector4">
            <a:avLst>
              <a:gd name="adj1" fmla="val -52589"/>
              <a:gd name="adj2" fmla="val 929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35BDB155-1811-C78B-6FA0-8BC1941AD8CC}"/>
              </a:ext>
            </a:extLst>
          </p:cNvPr>
          <p:cNvCxnSpPr>
            <a:cxnSpLocks/>
          </p:cNvCxnSpPr>
          <p:nvPr/>
        </p:nvCxnSpPr>
        <p:spPr>
          <a:xfrm flipH="1">
            <a:off x="4244827" y="2073720"/>
            <a:ext cx="7196353" cy="4228487"/>
          </a:xfrm>
          <a:prstGeom prst="bentConnector3">
            <a:avLst>
              <a:gd name="adj1" fmla="val -76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C5317FC1-DFDC-38CE-CDFA-A66BDD90FBBD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11734798" y="3884344"/>
            <a:ext cx="23628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B9B54CF2-D647-153A-5DC3-F394E5DE33FC}"/>
              </a:ext>
            </a:extLst>
          </p:cNvPr>
          <p:cNvCxnSpPr>
            <a:stCxn id="17" idx="3"/>
          </p:cNvCxnSpPr>
          <p:nvPr/>
        </p:nvCxnSpPr>
        <p:spPr>
          <a:xfrm>
            <a:off x="11734798" y="5569208"/>
            <a:ext cx="2362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835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266</Words>
  <Application>Microsoft Office PowerPoint</Application>
  <PresentationFormat>와이드스크린</PresentationFormat>
  <Paragraphs>37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7</cp:revision>
  <dcterms:created xsi:type="dcterms:W3CDTF">2022-05-11T06:24:44Z</dcterms:created>
  <dcterms:modified xsi:type="dcterms:W3CDTF">2022-05-11T07:08:48Z</dcterms:modified>
</cp:coreProperties>
</file>