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AC748-1E31-2CBD-04EB-F7A2DA01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8C801-AD4B-5B0F-3E16-C6174E312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3D152-BE22-140B-61C3-BB18DDD1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076B-B861-4B15-B95A-D1B1CAF87D9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2B9FE-D99C-7A79-EACB-A1811AEB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73A9F-D5B9-61CA-6259-14EC425F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E9F8-522D-4DCA-B575-5CA1DE80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8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5FFC6-4CA7-C071-DC1C-32420045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39B511-B663-8681-FC09-9F2E343A8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B18EB-55E7-8614-9751-C0A17DE0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076B-B861-4B15-B95A-D1B1CAF87D9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94269-79AE-B3CE-8A14-CC23E3FD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89BCA-9B12-0D62-C36D-8F8FB8EE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E9F8-522D-4DCA-B575-5CA1DE80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4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332D9B-5DA4-2B6B-34E7-A47A03048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6F7F41-914E-128C-4AC0-15D364714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670F0-A426-35D9-8B60-0E1F068D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076B-B861-4B15-B95A-D1B1CAF87D9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1E5C1-1FF0-B787-79FC-EFF2BB65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C946B-B24D-4E1E-D30F-AD568AF0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E9F8-522D-4DCA-B575-5CA1DE80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2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A2F33-48BD-9983-92C8-75F390C6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7931F-39CC-5DDB-E0D3-193EE7B5D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F6A02-2AE4-BCCF-43DC-46D2FA1A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076B-B861-4B15-B95A-D1B1CAF87D9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D4246-3775-915E-C713-27AABCD3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0336B-DB7F-CE56-286E-59C353F7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E9F8-522D-4DCA-B575-5CA1DE80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1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4C2B4-5554-39F5-016C-B2F3B3A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9105E9-B174-E8CC-C0D3-99B8E0A6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57116-90BE-FB5C-78B7-814A5569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076B-B861-4B15-B95A-D1B1CAF87D9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11BB7-8E1F-174B-66AC-A05B60B3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48E12-DF08-FC11-2EC9-7D97DBF5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E9F8-522D-4DCA-B575-5CA1DE80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7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D56F2-DCAC-84D9-AFF5-C0B33ED5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78245-BCBC-8AD0-F704-90C9E041C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351FD0-1261-F8A5-1FB1-CFB4804D6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910B8-9D40-270B-9D31-8C1515E5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076B-B861-4B15-B95A-D1B1CAF87D9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5B463-DB29-5FF4-CD79-C1A093A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2FEFE-2ABE-878F-2CE1-5074B68E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E9F8-522D-4DCA-B575-5CA1DE80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9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1B5F3-F2EC-9250-FE0A-A9690DAB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AAD28E-C1E6-A695-3E76-DA0CF3191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4C982-929A-B21F-4E71-0AB420EE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3E463C-5218-3709-D1BF-FF9ED2656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8488CC-4E89-D932-2FBB-DD0D7B0D6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607AC4-D123-95C2-ABB9-355A0E09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076B-B861-4B15-B95A-D1B1CAF87D9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A872AF-1A66-3968-DFBC-77D8651E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77D86-B639-881E-507A-51AC7AF3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E9F8-522D-4DCA-B575-5CA1DE80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1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CC340-0FBB-4BD5-376A-6F25886A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83D672-0059-8239-57BC-B27BBFE0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076B-B861-4B15-B95A-D1B1CAF87D9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3CB6C1-46E9-C527-9D74-95B2F9F9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250A89-DCC2-8EAF-3C0F-588AABF1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E9F8-522D-4DCA-B575-5CA1DE80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95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7AB89-AD40-335D-D285-1D13E2AD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076B-B861-4B15-B95A-D1B1CAF87D9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B7E5B9-1C80-11D4-7BE0-5E6BB51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1D8B28-5E66-47ED-52A6-C2A47BB7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E9F8-522D-4DCA-B575-5CA1DE80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7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5C061-2D7C-F350-81F7-3033EADF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FB71C-5D41-C1B7-5065-86344B31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C3FE-1E91-9AF0-563F-CBFF2CCD5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2312F-4C16-BDFF-52F4-4D3D7658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076B-B861-4B15-B95A-D1B1CAF87D9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C50ED-D78F-2DD3-8280-2EEDADF9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A64FD-7CE8-8087-C49C-9828EF0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E9F8-522D-4DCA-B575-5CA1DE80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4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E8980-9085-4AAA-A029-AE0528C5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D5A85-12C6-DE7F-7E3F-306E47466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265F02-70E0-EDE9-1052-C4ABC8147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42CBCA-1637-54F4-CC47-7F3AE8BC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076B-B861-4B15-B95A-D1B1CAF87D9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D3A8B-D39A-61B9-816E-D5B23A6E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AB2E4-F394-9231-2034-BAC3846B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E9F8-522D-4DCA-B575-5CA1DE80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6032B3-5718-8DAE-3801-2D9A469F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CB72B-B6B9-7DEF-0FEA-65F2DB18E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12EBB-23E0-B2EF-0915-D8CD6B739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3076B-B861-4B15-B95A-D1B1CAF87D9E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13CC7-D9CB-F38C-8E5B-D504490C6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4D81E-13C0-6349-0658-5A7D25FB3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E9F8-522D-4DCA-B575-5CA1DE802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AFAA9E2-8547-C612-F107-D019451CC125}"/>
              </a:ext>
            </a:extLst>
          </p:cNvPr>
          <p:cNvSpPr/>
          <p:nvPr/>
        </p:nvSpPr>
        <p:spPr>
          <a:xfrm>
            <a:off x="4577592" y="92279"/>
            <a:ext cx="3036815" cy="360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getAvaliablePos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8767CB-7FFA-D784-0B69-943ADCA27C2D}"/>
              </a:ext>
            </a:extLst>
          </p:cNvPr>
          <p:cNvSpPr/>
          <p:nvPr/>
        </p:nvSpPr>
        <p:spPr>
          <a:xfrm>
            <a:off x="5466824" y="696286"/>
            <a:ext cx="1258349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DA02C3A8-120C-C379-C68D-282B2646B97B}"/>
              </a:ext>
            </a:extLst>
          </p:cNvPr>
          <p:cNvSpPr/>
          <p:nvPr/>
        </p:nvSpPr>
        <p:spPr>
          <a:xfrm>
            <a:off x="4166530" y="1300293"/>
            <a:ext cx="3858936" cy="57045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3831039E-CD5A-F3E7-A134-7CB20566A34D}"/>
              </a:ext>
            </a:extLst>
          </p:cNvPr>
          <p:cNvSpPr/>
          <p:nvPr/>
        </p:nvSpPr>
        <p:spPr>
          <a:xfrm>
            <a:off x="1585516" y="2114025"/>
            <a:ext cx="9020963" cy="168618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BLOCK_FLOOR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ITEM_NONE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hasEnemy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86F56B-BEC5-9D8B-2399-5E9E418B8052}"/>
              </a:ext>
            </a:extLst>
          </p:cNvPr>
          <p:cNvSpPr/>
          <p:nvPr/>
        </p:nvSpPr>
        <p:spPr>
          <a:xfrm>
            <a:off x="4714612" y="4160939"/>
            <a:ext cx="2762775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E0C75F-9594-4039-8597-CA61760C1FB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453006"/>
            <a:ext cx="1" cy="2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DB28E2-090D-FA07-4155-005F5A6E17F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1057013"/>
            <a:ext cx="1" cy="2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5D35FC-9978-4277-97D0-6D40A5323DC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8" y="1870745"/>
            <a:ext cx="0" cy="2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D41978A-BE38-274F-7933-98334F30EF95}"/>
              </a:ext>
            </a:extLst>
          </p:cNvPr>
          <p:cNvCxnSpPr>
            <a:stCxn id="7" idx="3"/>
            <a:endCxn id="6" idx="3"/>
          </p:cNvCxnSpPr>
          <p:nvPr/>
        </p:nvCxnSpPr>
        <p:spPr>
          <a:xfrm flipH="1" flipV="1">
            <a:off x="8025466" y="1585519"/>
            <a:ext cx="2581013" cy="1371600"/>
          </a:xfrm>
          <a:prstGeom prst="bentConnector3">
            <a:avLst>
              <a:gd name="adj1" fmla="val -8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124DD27-74B9-A7BF-BFE3-3705DBF67AEE}"/>
              </a:ext>
            </a:extLst>
          </p:cNvPr>
          <p:cNvCxnSpPr>
            <a:stCxn id="6" idx="1"/>
            <a:endCxn id="8" idx="1"/>
          </p:cNvCxnSpPr>
          <p:nvPr/>
        </p:nvCxnSpPr>
        <p:spPr>
          <a:xfrm rot="10800000" flipH="1" flipV="1">
            <a:off x="4166530" y="1585519"/>
            <a:ext cx="548082" cy="2759978"/>
          </a:xfrm>
          <a:prstGeom prst="bentConnector3">
            <a:avLst>
              <a:gd name="adj1" fmla="val -575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1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2022-05-11T09:38:39Z</dcterms:created>
  <dcterms:modified xsi:type="dcterms:W3CDTF">2022-05-11T09:40:41Z</dcterms:modified>
</cp:coreProperties>
</file>