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311F-2EDC-4103-1239-8ECEBF5AE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62FF3-9726-5EE0-6156-93F56408E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08BB0-7A17-04EE-A8CE-2DCB6036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DBB67-542D-0A0A-64A1-16BD2742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FC9B0-BFF1-6C28-BBD6-1DB92DB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164FE-28F9-801E-6EEF-1E361A7D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DC11C-09F7-6DBC-2342-C6FA5E4F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058A9-E87E-A389-AE31-6187A34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9B20-4D5C-1B05-B68F-62944F1B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88F7-19B6-5628-17D6-6D328D6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B948F-4C03-844A-D2B1-3AA4F5B3E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AD9F2-FF26-33BD-6E8D-0D70C543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2780E-3ACC-6734-C6E1-8A6757BF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A4D03-B782-3BD7-5BAC-D191E343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17A93-20C1-16CC-BBB3-393E759A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D9EE5-BBDB-345A-9E26-12FB954B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A1C3-914A-DD15-57AB-A7D5890A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7C19A-753A-A41C-AFD9-3E3A6994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A028-E788-0DCE-D064-DA7F545A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17C33-F0C9-A871-453C-85035CA3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0AF35-D511-5990-2F71-D1749493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149EA-AB04-01DD-F0DC-F730C5A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8192-EBD5-4694-855F-895957D8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D7016-ECBF-8F3D-D11C-C98431C8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D7F13-B228-71B4-32D5-A7DE9355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974F2-38A1-1667-CEA3-08247EF6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85257-B820-1975-6ADF-3B6972639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BB16E-7059-6F12-C571-17BF2C50C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3CA3F-1A37-7952-D35D-545F31D5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07339-9638-FDE4-9163-F2DD8CF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3BFD1-D382-7555-5E6D-F4F4F43B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1F764-765F-6B23-6F20-5ACA616B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5D71-D71D-D302-25AE-C29B97F0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CB229-4880-395F-E2A7-791605F5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8181C-2F8C-DA90-1918-E8325A751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616164-6AA5-AE88-8396-F0949BD96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7D983-58A3-CFCA-18BE-0BA4C9F5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8D313-F3D5-C75D-0842-5CFD0CBD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9B8531-7B0C-CC9F-66FA-3518D1F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9F2A-413F-5B7C-504B-D206CD41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9E1FB3-AD34-D548-2453-6BD20CEE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D1397-89D1-E994-5C2E-C8CB52E0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35C21-9DCA-D71D-2ED5-3B559456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481E2-2654-D968-9387-8968F395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AE0F8-F1E4-58B6-17BC-DD859C03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87E87-1E71-E7ED-19B2-06147A52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1C6A1-BF00-249E-C4E5-DC051B8C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E1154-CA71-4F95-E117-B9991594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CD54E-A783-1D1F-87AC-0BED3F30B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616C-D321-6F2A-5DED-1683D4BB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CAA3F-4A16-D989-94BA-72622D34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2BD8A-0E1E-DAE4-77B3-C2E7BBA8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8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4EFB9-AFB9-D184-DB0C-F49D8B38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6B477-7C52-0A64-07C7-C8C2D0F65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21B51-6C27-C553-CE71-18F957FE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F68A2-462E-4DDD-B3AC-C42EDA3D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524F7-DD6D-753F-8387-314550B4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AC20D-628F-C352-2324-0EE5C67C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4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9F3A3-4A81-64EF-3630-85374A9D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B25F6-3D20-2472-F00E-E540EF648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8C77A-EF31-B2B0-E2C1-E1A4950F5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3577-A132-403E-94A0-1BA5A12C36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B823E-FA74-E0DB-3D67-6BBE4C230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AEDF0-9569-421E-633B-4777598B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E30A-2BD7-46C5-8262-5BBC20FD9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5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207DBB-6D5C-455A-9BFF-15E30BF99720}"/>
              </a:ext>
            </a:extLst>
          </p:cNvPr>
          <p:cNvSpPr/>
          <p:nvPr/>
        </p:nvSpPr>
        <p:spPr>
          <a:xfrm>
            <a:off x="4552426" y="117446"/>
            <a:ext cx="3087148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getPowerfulPlayer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74D887-6CFC-31FC-C964-B33ECB780C84}"/>
              </a:ext>
            </a:extLst>
          </p:cNvPr>
          <p:cNvSpPr/>
          <p:nvPr/>
        </p:nvSpPr>
        <p:spPr>
          <a:xfrm>
            <a:off x="3713526" y="704676"/>
            <a:ext cx="4764947" cy="26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mxCount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C9EDFA37-9FE5-049F-FFD8-72BA940C1EE5}"/>
              </a:ext>
            </a:extLst>
          </p:cNvPr>
          <p:cNvSpPr/>
          <p:nvPr/>
        </p:nvSpPr>
        <p:spPr>
          <a:xfrm>
            <a:off x="4359479" y="1140904"/>
            <a:ext cx="3473042" cy="5033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B55A59-896D-DCAF-943C-47DE7BDF9D0F}"/>
              </a:ext>
            </a:extLst>
          </p:cNvPr>
          <p:cNvSpPr/>
          <p:nvPr/>
        </p:nvSpPr>
        <p:spPr>
          <a:xfrm>
            <a:off x="5101903" y="1881232"/>
            <a:ext cx="1988191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BBD66B3-099F-C9EE-7D04-1EA84E88AD29}"/>
              </a:ext>
            </a:extLst>
          </p:cNvPr>
          <p:cNvSpPr/>
          <p:nvPr/>
        </p:nvSpPr>
        <p:spPr>
          <a:xfrm>
            <a:off x="4379054" y="3082954"/>
            <a:ext cx="3453467" cy="6375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7436BE-E898-BC28-F4DD-B32D3CD86DAF}"/>
              </a:ext>
            </a:extLst>
          </p:cNvPr>
          <p:cNvSpPr/>
          <p:nvPr/>
        </p:nvSpPr>
        <p:spPr>
          <a:xfrm>
            <a:off x="1677798" y="3001161"/>
            <a:ext cx="1753299" cy="80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mxCount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52A837C9-AD33-0163-020D-4CFD5A8AA5BF}"/>
              </a:ext>
            </a:extLst>
          </p:cNvPr>
          <p:cNvSpPr/>
          <p:nvPr/>
        </p:nvSpPr>
        <p:spPr>
          <a:xfrm>
            <a:off x="4268599" y="4009939"/>
            <a:ext cx="3674378" cy="5033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maxNum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2FFFF-BE10-A3A2-373D-C6DFB131B68E}"/>
              </a:ext>
            </a:extLst>
          </p:cNvPr>
          <p:cNvSpPr/>
          <p:nvPr/>
        </p:nvSpPr>
        <p:spPr>
          <a:xfrm>
            <a:off x="1715548" y="4005746"/>
            <a:ext cx="1677798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mxCount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599376-5C93-591C-9EA5-DBEF902530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506"/>
            <a:ext cx="0" cy="17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5A437F-9CE5-22F2-7091-A9DE6EC65A6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964734"/>
            <a:ext cx="0" cy="17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A44DF2-246C-392F-AB2B-DD54F827BC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644244"/>
            <a:ext cx="1" cy="2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40E3F7-651D-01DA-1C9E-F25A0BD620A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9" y="2845966"/>
            <a:ext cx="9789" cy="2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C31438-D344-1B11-2053-2326DEBD9CC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105788" y="3720518"/>
            <a:ext cx="0" cy="28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23A39A-B005-0F4C-4F29-880D12A7E94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431097" y="3401736"/>
            <a:ext cx="947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66543A-873A-B0A1-0C99-4F1EAEA3455A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flipH="1" flipV="1">
            <a:off x="1715548" y="4228055"/>
            <a:ext cx="2553051" cy="3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AFC6D-9237-C5FD-7689-5A1200195A3A}"/>
              </a:ext>
            </a:extLst>
          </p:cNvPr>
          <p:cNvSpPr txBox="1"/>
          <p:nvPr/>
        </p:nvSpPr>
        <p:spPr>
          <a:xfrm>
            <a:off x="3509396" y="2982288"/>
            <a:ext cx="10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A1E8DE-EC60-5DAB-B600-7739A7A737D0}"/>
              </a:ext>
            </a:extLst>
          </p:cNvPr>
          <p:cNvSpPr txBox="1"/>
          <p:nvPr/>
        </p:nvSpPr>
        <p:spPr>
          <a:xfrm>
            <a:off x="3509396" y="3871412"/>
            <a:ext cx="10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EA6B0F-54BA-C999-439B-04EF0378021E}"/>
              </a:ext>
            </a:extLst>
          </p:cNvPr>
          <p:cNvSpPr txBox="1"/>
          <p:nvPr/>
        </p:nvSpPr>
        <p:spPr>
          <a:xfrm>
            <a:off x="5064855" y="442177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A2AE0-0DAC-E660-BD8F-4A101E102FC5}"/>
              </a:ext>
            </a:extLst>
          </p:cNvPr>
          <p:cNvSpPr txBox="1"/>
          <p:nvPr/>
        </p:nvSpPr>
        <p:spPr>
          <a:xfrm>
            <a:off x="6076426" y="3656794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B8B002-9CD4-7852-1BF2-2EB43C380DE8}"/>
              </a:ext>
            </a:extLst>
          </p:cNvPr>
          <p:cNvSpPr txBox="1"/>
          <p:nvPr/>
        </p:nvSpPr>
        <p:spPr>
          <a:xfrm>
            <a:off x="5554911" y="1551639"/>
            <a:ext cx="10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36EC3-1328-8466-C97E-97CA4CF58CE5}"/>
              </a:ext>
            </a:extLst>
          </p:cNvPr>
          <p:cNvSpPr txBox="1"/>
          <p:nvPr/>
        </p:nvSpPr>
        <p:spPr>
          <a:xfrm>
            <a:off x="7937384" y="104652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CCE8747-449A-FEB9-B49A-7C57A99D30ED}"/>
              </a:ext>
            </a:extLst>
          </p:cNvPr>
          <p:cNvCxnSpPr>
            <a:cxnSpLocks/>
            <a:stCxn id="6" idx="3"/>
            <a:endCxn id="74" idx="0"/>
          </p:cNvCxnSpPr>
          <p:nvPr/>
        </p:nvCxnSpPr>
        <p:spPr>
          <a:xfrm>
            <a:off x="7832521" y="1392574"/>
            <a:ext cx="1403759" cy="260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5FFE0B-554B-58B9-F721-7868D951ABB0}"/>
              </a:ext>
            </a:extLst>
          </p:cNvPr>
          <p:cNvSpPr/>
          <p:nvPr/>
        </p:nvSpPr>
        <p:spPr>
          <a:xfrm>
            <a:off x="1820411" y="1231193"/>
            <a:ext cx="859872" cy="32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BD0D4E5-343A-2E88-2BC8-50F3900A57A8}"/>
              </a:ext>
            </a:extLst>
          </p:cNvPr>
          <p:cNvCxnSpPr>
            <a:stCxn id="9" idx="1"/>
            <a:endCxn id="58" idx="1"/>
          </p:cNvCxnSpPr>
          <p:nvPr/>
        </p:nvCxnSpPr>
        <p:spPr>
          <a:xfrm rot="10800000" flipH="1">
            <a:off x="1677797" y="1391416"/>
            <a:ext cx="142613" cy="2010320"/>
          </a:xfrm>
          <a:prstGeom prst="bentConnector3">
            <a:avLst>
              <a:gd name="adj1" fmla="val -48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DAF7D39-A988-1636-8645-AFE1C1997297}"/>
              </a:ext>
            </a:extLst>
          </p:cNvPr>
          <p:cNvCxnSpPr>
            <a:stCxn id="11" idx="1"/>
            <a:endCxn id="58" idx="1"/>
          </p:cNvCxnSpPr>
          <p:nvPr/>
        </p:nvCxnSpPr>
        <p:spPr>
          <a:xfrm rot="10800000" flipH="1">
            <a:off x="1715547" y="1391417"/>
            <a:ext cx="104863" cy="2836639"/>
          </a:xfrm>
          <a:prstGeom prst="bentConnector3">
            <a:avLst>
              <a:gd name="adj1" fmla="val -697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6478A33-A030-CA41-92DA-A7529C98CF95}"/>
              </a:ext>
            </a:extLst>
          </p:cNvPr>
          <p:cNvCxnSpPr>
            <a:stCxn id="10" idx="2"/>
            <a:endCxn id="58" idx="1"/>
          </p:cNvCxnSpPr>
          <p:nvPr/>
        </p:nvCxnSpPr>
        <p:spPr>
          <a:xfrm rot="5400000" flipH="1">
            <a:off x="2402168" y="809660"/>
            <a:ext cx="3121863" cy="4285377"/>
          </a:xfrm>
          <a:prstGeom prst="bentConnector4">
            <a:avLst>
              <a:gd name="adj1" fmla="val -9204"/>
              <a:gd name="adj2" fmla="val 119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9FCA515-8246-ECC5-E4A5-EA8E79DA1D60}"/>
              </a:ext>
            </a:extLst>
          </p:cNvPr>
          <p:cNvCxnSpPr>
            <a:stCxn id="58" idx="3"/>
            <a:endCxn id="6" idx="1"/>
          </p:cNvCxnSpPr>
          <p:nvPr/>
        </p:nvCxnSpPr>
        <p:spPr>
          <a:xfrm>
            <a:off x="2680283" y="1391416"/>
            <a:ext cx="1679196" cy="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461FE081-441A-5C50-A599-CA8CDF39530A}"/>
              </a:ext>
            </a:extLst>
          </p:cNvPr>
          <p:cNvSpPr/>
          <p:nvPr/>
        </p:nvSpPr>
        <p:spPr>
          <a:xfrm>
            <a:off x="7793374" y="1652847"/>
            <a:ext cx="2885812" cy="13484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mxCount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F383A737-86B5-C366-2A5A-8014933FFF64}"/>
              </a:ext>
            </a:extLst>
          </p:cNvPr>
          <p:cNvSpPr/>
          <p:nvPr/>
        </p:nvSpPr>
        <p:spPr>
          <a:xfrm>
            <a:off x="267049" y="5306361"/>
            <a:ext cx="5450048" cy="9647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AI_LOCK_LIMIT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245BF4E-58DD-3E4C-3D5C-404659FE3861}"/>
              </a:ext>
            </a:extLst>
          </p:cNvPr>
          <p:cNvCxnSpPr>
            <a:stCxn id="74" idx="2"/>
            <a:endCxn id="81" idx="0"/>
          </p:cNvCxnSpPr>
          <p:nvPr/>
        </p:nvCxnSpPr>
        <p:spPr>
          <a:xfrm rot="5400000">
            <a:off x="4961632" y="1031712"/>
            <a:ext cx="2305091" cy="6244207"/>
          </a:xfrm>
          <a:prstGeom prst="bentConnector3">
            <a:avLst>
              <a:gd name="adj1" fmla="val 91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6D70E4-BD8F-3D37-FEA8-A85401F0AD44}"/>
              </a:ext>
            </a:extLst>
          </p:cNvPr>
          <p:cNvSpPr txBox="1"/>
          <p:nvPr/>
        </p:nvSpPr>
        <p:spPr>
          <a:xfrm>
            <a:off x="8573550" y="3034716"/>
            <a:ext cx="72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FAA90A-0D32-936B-184F-ED8069AD2940}"/>
              </a:ext>
            </a:extLst>
          </p:cNvPr>
          <p:cNvSpPr/>
          <p:nvPr/>
        </p:nvSpPr>
        <p:spPr>
          <a:xfrm>
            <a:off x="2323751" y="6441973"/>
            <a:ext cx="1336644" cy="3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return id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54C53E-1912-A336-3F86-4C4240CBC676}"/>
              </a:ext>
            </a:extLst>
          </p:cNvPr>
          <p:cNvSpPr/>
          <p:nvPr/>
        </p:nvSpPr>
        <p:spPr>
          <a:xfrm>
            <a:off x="10536573" y="5604507"/>
            <a:ext cx="1388378" cy="3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-1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32AFDA1-43E1-FDE6-505A-4B0E375BB94D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2992073" y="6271094"/>
            <a:ext cx="0" cy="1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D295363-B050-6EC6-12A4-92C8A15CF5EF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V="1">
            <a:off x="5717097" y="5788727"/>
            <a:ext cx="4819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95EDF7D-BCFB-8139-3CED-FF812FC665A5}"/>
              </a:ext>
            </a:extLst>
          </p:cNvPr>
          <p:cNvCxnSpPr>
            <a:stCxn id="74" idx="3"/>
            <a:endCxn id="88" idx="0"/>
          </p:cNvCxnSpPr>
          <p:nvPr/>
        </p:nvCxnSpPr>
        <p:spPr>
          <a:xfrm>
            <a:off x="10679186" y="2327059"/>
            <a:ext cx="551576" cy="3277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C8E659-4547-A9BE-E217-8611FAB561B3}"/>
              </a:ext>
            </a:extLst>
          </p:cNvPr>
          <p:cNvSpPr txBox="1"/>
          <p:nvPr/>
        </p:nvSpPr>
        <p:spPr>
          <a:xfrm>
            <a:off x="2101443" y="6102326"/>
            <a:ext cx="90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5A566BE-86FA-AAB2-28A2-5CE3BDD557CA}"/>
              </a:ext>
            </a:extLst>
          </p:cNvPr>
          <p:cNvSpPr txBox="1"/>
          <p:nvPr/>
        </p:nvSpPr>
        <p:spPr>
          <a:xfrm>
            <a:off x="5724088" y="5476025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3A3CB-9F0D-3883-8824-F814AB91E51C}"/>
              </a:ext>
            </a:extLst>
          </p:cNvPr>
          <p:cNvSpPr txBox="1"/>
          <p:nvPr/>
        </p:nvSpPr>
        <p:spPr>
          <a:xfrm>
            <a:off x="10536573" y="1953426"/>
            <a:ext cx="106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9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8</cp:revision>
  <dcterms:created xsi:type="dcterms:W3CDTF">2022-05-11T03:15:52Z</dcterms:created>
  <dcterms:modified xsi:type="dcterms:W3CDTF">2022-05-11T03:32:44Z</dcterms:modified>
</cp:coreProperties>
</file>