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-159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129E-A032-5AEF-882A-A9E5AE94C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EC7ACC-2EEE-3942-20ED-937F05920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11CD9-88B0-1F8F-A66C-33146F7C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D6933-5C5A-1427-C206-0BEF6377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45981-0322-B476-A208-85237D0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48AF3-A50D-3425-E228-22A9BE20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2AFD2-7BC3-825F-85FA-C6B532665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979FC-6019-BE6C-969D-A5A85673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1B8B2-B4A3-19D2-57F2-1C43D4A4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C2F60-AE28-063E-9B6C-FE4FA166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88483D-FB77-C170-2694-501FE710D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69E2A8-7122-C533-A026-B191D902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65B87-6D29-385B-1608-C9677AD9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C0236-EEBB-3EC9-5015-A8A99EF2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9335F-AD02-6717-1DD9-7AD27C22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2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07992-BE76-60B3-33B0-3B43CAA2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25338-FD77-3884-95B5-30AD9F68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FF045-6BD7-A8EC-5995-C91F38EA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1D4C1-CDC3-74F5-BD15-20D1FC88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A4397-C83C-0BC1-20FB-1AD3002E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1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CE5CF-884E-B231-76AB-E2E4804E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2F9AB-0D0B-1E81-9B49-9F87DB051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79D9A-48FC-9700-820B-40C37853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2446D-FD9B-A5E8-FA60-E9230265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EEC78-8F34-D598-EACB-18C95570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E2AB8-B2E6-A01B-AECC-753BCDEA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8187E-628D-B07A-7E82-8D3D8F9FB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1890D-E9F8-AD78-1E8C-3DBC5B1D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9A221-C14E-5F3E-DF90-842EED63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5E5FD-FF14-1F3C-15C7-8BB35FB4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1AA54-4E87-8F3E-803D-5B58CEC9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9D11A-43AF-A0AE-EF02-164E076B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DB77-D5A2-EAE4-A776-42D4EC834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156C9-1A8D-8EAD-5C97-EAE88429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B4CC10-F231-BD7F-3039-8F9ADA792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81D256-76A5-5392-0138-B9BCEA28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F673B2-E664-32BD-57CC-016B01E7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B4305A-FC50-F130-C6B5-603C2B6C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B5AEF-089F-7FC7-FBDF-227CD6F7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3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E9B6-67B0-92DB-8879-E7A2CB98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4AA9B0-617D-1EED-40E4-7D5BD3A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24ADB-FCE8-71BE-69BF-6D646841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83870-C1F9-7F9B-6A6E-BA9A34E1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2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D79F01-49A4-797F-F8BB-761FD7D0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706259-01A7-6688-44FB-CC2132AC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2A5B9-6959-164F-E5FC-E8F99928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7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40723-C24E-FE9A-2310-ED4FDFC0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F77AE-4B83-07E7-275A-95AA810AF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97C0A-B297-0335-28B7-38C378A06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91553-C310-2B2B-E605-D1155E09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7E8A5-4B5C-DF65-50DE-D536A6FD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86AED-4988-2517-CF4F-7914DE9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0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39B4-761E-BB37-7076-B7A63E6C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1825F1-24D3-2799-4526-9CB74D83E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F6FEB-9408-BB7A-56BE-67BC0C13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8F102-AFCB-1711-7278-7BEC75F0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4C285-3CEE-B123-9E6B-30A4DA29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BBCCE-A036-BC26-A816-441E9C5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8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88969B-BC52-91B6-E420-C1B808E0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89AD1-F5D8-16BB-B062-2BC498675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9E617-F54C-15F4-18C4-6E89F8B11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D127-A24F-44E5-94E4-974E97D45E7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E0536-23DC-1A69-930F-8B182191D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4085D-2019-D822-475C-7FA418B9A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87CF-2943-4F61-80B2-D67AF4591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4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367CA7-F70F-3103-B1C7-C6BFBAFE4A8E}"/>
              </a:ext>
            </a:extLst>
          </p:cNvPr>
          <p:cNvSpPr/>
          <p:nvPr/>
        </p:nvSpPr>
        <p:spPr>
          <a:xfrm>
            <a:off x="4489938" y="56942"/>
            <a:ext cx="3212123" cy="414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initCommonEffects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" name="순서도: 종속 처리 1">
            <a:extLst>
              <a:ext uri="{FF2B5EF4-FFF2-40B4-BE49-F238E27FC236}">
                <a16:creationId xmlns:a16="http://schemas.microsoft.com/office/drawing/2014/main" id="{83C8DE6E-E821-723A-0E2F-E2438D9CCD6B}"/>
              </a:ext>
            </a:extLst>
          </p:cNvPr>
          <p:cNvSpPr/>
          <p:nvPr/>
        </p:nvSpPr>
        <p:spPr>
          <a:xfrm>
            <a:off x="3915227" y="610433"/>
            <a:ext cx="4361543" cy="54237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initEffect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&amp;effects[0], 30, 4, SDL_BLENDMODE_BLEND)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8A5CFD-6521-7B9A-25C8-CA9B40FA2E50}"/>
              </a:ext>
            </a:extLst>
          </p:cNvPr>
          <p:cNvSpPr/>
          <p:nvPr/>
        </p:nvSpPr>
        <p:spPr>
          <a:xfrm>
            <a:off x="3605682" y="1239854"/>
            <a:ext cx="4980633" cy="3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death = {255, 255, 255, 255};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90D1AF-8D54-450E-4AE7-561BA0B3F5AC}"/>
              </a:ext>
            </a:extLst>
          </p:cNvPr>
          <p:cNvSpPr/>
          <p:nvPr/>
        </p:nvSpPr>
        <p:spPr>
          <a:xfrm>
            <a:off x="4320510" y="1825730"/>
            <a:ext cx="3550976" cy="3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effects[0].keys[0] = death;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508880-B4BE-26B9-ED4C-95D95992D083}"/>
              </a:ext>
            </a:extLst>
          </p:cNvPr>
          <p:cNvSpPr/>
          <p:nvPr/>
        </p:nvSpPr>
        <p:spPr>
          <a:xfrm>
            <a:off x="4608284" y="2353265"/>
            <a:ext cx="2975428" cy="3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death.g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death.b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21F678-14A3-FE2A-D506-8FC74735AB08}"/>
              </a:ext>
            </a:extLst>
          </p:cNvPr>
          <p:cNvSpPr/>
          <p:nvPr/>
        </p:nvSpPr>
        <p:spPr>
          <a:xfrm>
            <a:off x="5119913" y="2927413"/>
            <a:ext cx="1952173" cy="3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death.r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168;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FF317-C3AF-D223-4DCF-9C0685084D19}"/>
              </a:ext>
            </a:extLst>
          </p:cNvPr>
          <p:cNvSpPr/>
          <p:nvPr/>
        </p:nvSpPr>
        <p:spPr>
          <a:xfrm>
            <a:off x="4194627" y="3501561"/>
            <a:ext cx="3802742" cy="3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effects[0].keys[1] = death;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497661-E221-4A4D-FF1F-CDA7C0BB52E2}"/>
              </a:ext>
            </a:extLst>
          </p:cNvPr>
          <p:cNvSpPr/>
          <p:nvPr/>
        </p:nvSpPr>
        <p:spPr>
          <a:xfrm>
            <a:off x="4833255" y="4029096"/>
            <a:ext cx="2525486" cy="3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death.r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80;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ACF176-4E6C-F583-682C-7E3C0BA0DB30}"/>
              </a:ext>
            </a:extLst>
          </p:cNvPr>
          <p:cNvSpPr/>
          <p:nvPr/>
        </p:nvSpPr>
        <p:spPr>
          <a:xfrm>
            <a:off x="4359169" y="4603244"/>
            <a:ext cx="3473657" cy="3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effects[0].keys[2] = death;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F75C96-1EDC-8C1B-DB76-771EA9546453}"/>
              </a:ext>
            </a:extLst>
          </p:cNvPr>
          <p:cNvSpPr/>
          <p:nvPr/>
        </p:nvSpPr>
        <p:spPr>
          <a:xfrm>
            <a:off x="4624611" y="5192169"/>
            <a:ext cx="2942772" cy="3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death.r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death.a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7034C-F388-378F-3426-48128EB6178F}"/>
              </a:ext>
            </a:extLst>
          </p:cNvPr>
          <p:cNvSpPr/>
          <p:nvPr/>
        </p:nvSpPr>
        <p:spPr>
          <a:xfrm>
            <a:off x="4307113" y="5735052"/>
            <a:ext cx="3577773" cy="29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effects[0].keys[3] = death;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1328BB-54BA-83DB-96FD-7E11C6FF072C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6095999" y="471716"/>
            <a:ext cx="1" cy="13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05BC94-C4A7-6995-B556-C9F79EF154B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6095999" y="1152810"/>
            <a:ext cx="0" cy="8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9BCCE0-64B3-1396-E919-FC0B21CCBE42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6095998" y="1585127"/>
            <a:ext cx="1" cy="24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5DE02D-B9CF-BB91-2DA2-AF23F14CA6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8" y="2171003"/>
            <a:ext cx="0" cy="18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8FCD0A-02E1-AD73-82A2-F8E966A9879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8" y="2698538"/>
            <a:ext cx="2" cy="22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98F17-FA23-79B6-61A9-D3C9685BEBB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8" y="3272686"/>
            <a:ext cx="2" cy="22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5B3E9D-F792-DE67-C5B6-5C23D820D7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8" y="3846834"/>
            <a:ext cx="0" cy="18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CD06B1-DE12-C0F5-6A8A-49345B33D0B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5998" y="4374369"/>
            <a:ext cx="0" cy="22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2632A4-9C37-8B8D-4B3C-1FE6E314BAC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095997" y="4948517"/>
            <a:ext cx="1" cy="24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85F4E8-E05C-3B27-B0E3-7F2A3A6B0EC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95997" y="5537442"/>
            <a:ext cx="3" cy="19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다른 페이지 연결선 40">
            <a:extLst>
              <a:ext uri="{FF2B5EF4-FFF2-40B4-BE49-F238E27FC236}">
                <a16:creationId xmlns:a16="http://schemas.microsoft.com/office/drawing/2014/main" id="{F5888562-EBBB-4EC4-20E3-E45F18225FF7}"/>
              </a:ext>
            </a:extLst>
          </p:cNvPr>
          <p:cNvSpPr/>
          <p:nvPr/>
        </p:nvSpPr>
        <p:spPr>
          <a:xfrm>
            <a:off x="5609768" y="6296615"/>
            <a:ext cx="972457" cy="44994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6F711-1608-3811-97DD-B3B4BD075B7E}"/>
              </a:ext>
            </a:extLst>
          </p:cNvPr>
          <p:cNvCxnSpPr>
            <a:stCxn id="12" idx="2"/>
            <a:endCxn id="41" idx="0"/>
          </p:cNvCxnSpPr>
          <p:nvPr/>
        </p:nvCxnSpPr>
        <p:spPr>
          <a:xfrm flipH="1">
            <a:off x="6095997" y="6025338"/>
            <a:ext cx="3" cy="27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설명선: 선(테두리 없음) 43">
            <a:extLst>
              <a:ext uri="{FF2B5EF4-FFF2-40B4-BE49-F238E27FC236}">
                <a16:creationId xmlns:a16="http://schemas.microsoft.com/office/drawing/2014/main" id="{887FC88A-EBFB-F6B6-762F-6DD392CDF008}"/>
              </a:ext>
            </a:extLst>
          </p:cNvPr>
          <p:cNvSpPr/>
          <p:nvPr/>
        </p:nvSpPr>
        <p:spPr>
          <a:xfrm>
            <a:off x="9056914" y="264329"/>
            <a:ext cx="2242457" cy="782696"/>
          </a:xfrm>
          <a:prstGeom prst="callout1">
            <a:avLst>
              <a:gd name="adj1" fmla="val 38221"/>
              <a:gd name="adj2" fmla="val -4126"/>
              <a:gd name="adj3" fmla="val 64285"/>
              <a:gd name="adj4" fmla="val -28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Effect #0 : Death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04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80AF8F8E-F2AC-C7D5-DBF6-059AC938E000}"/>
              </a:ext>
            </a:extLst>
          </p:cNvPr>
          <p:cNvSpPr/>
          <p:nvPr/>
        </p:nvSpPr>
        <p:spPr>
          <a:xfrm>
            <a:off x="5642428" y="58057"/>
            <a:ext cx="907143" cy="42817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page1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1CD30796-8B02-F317-F1E4-AF7C8230591E}"/>
              </a:ext>
            </a:extLst>
          </p:cNvPr>
          <p:cNvSpPr/>
          <p:nvPr/>
        </p:nvSpPr>
        <p:spPr>
          <a:xfrm>
            <a:off x="2659742" y="674913"/>
            <a:ext cx="6872515" cy="30480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&amp;effects[1], 30, 3, SDL_BLENDMODE_ADD)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621A58-3983-12D6-8D2F-E990AEF7325C}"/>
              </a:ext>
            </a:extLst>
          </p:cNvPr>
          <p:cNvSpPr/>
          <p:nvPr/>
        </p:nvSpPr>
        <p:spPr>
          <a:xfrm>
            <a:off x="4038599" y="1197426"/>
            <a:ext cx="4114800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blink = {0, 0, 0, 255}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BF8296-6B47-0A66-0109-4010C98E67A2}"/>
              </a:ext>
            </a:extLst>
          </p:cNvPr>
          <p:cNvSpPr/>
          <p:nvPr/>
        </p:nvSpPr>
        <p:spPr>
          <a:xfrm>
            <a:off x="4272642" y="1698171"/>
            <a:ext cx="3646715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effects[1].keys[0] = blink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53641F-30A1-ED4B-61F2-448A41A93F7A}"/>
              </a:ext>
            </a:extLst>
          </p:cNvPr>
          <p:cNvSpPr/>
          <p:nvPr/>
        </p:nvSpPr>
        <p:spPr>
          <a:xfrm>
            <a:off x="3849914" y="2235201"/>
            <a:ext cx="4492172" cy="33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blink.r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blink.g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blink.b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200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E04ECB-FA7D-45C8-047C-20693DA1DE57}"/>
              </a:ext>
            </a:extLst>
          </p:cNvPr>
          <p:cNvSpPr/>
          <p:nvPr/>
        </p:nvSpPr>
        <p:spPr>
          <a:xfrm>
            <a:off x="4140199" y="2808515"/>
            <a:ext cx="3911600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effects[1].keys[1] = blink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B6BF38-FBC4-C8DD-4DF2-06F77A071415}"/>
              </a:ext>
            </a:extLst>
          </p:cNvPr>
          <p:cNvSpPr/>
          <p:nvPr/>
        </p:nvSpPr>
        <p:spPr>
          <a:xfrm>
            <a:off x="3699327" y="3302002"/>
            <a:ext cx="4793343" cy="33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blink.r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blink.g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blink.b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B81A78-B7B3-D2C5-C05D-C3FD7268686A}"/>
              </a:ext>
            </a:extLst>
          </p:cNvPr>
          <p:cNvSpPr/>
          <p:nvPr/>
        </p:nvSpPr>
        <p:spPr>
          <a:xfrm>
            <a:off x="3944254" y="3940629"/>
            <a:ext cx="4303487" cy="33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effects[1].keys[2] = blink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B0622D-425F-26F1-EF28-9006B049812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486229"/>
            <a:ext cx="0" cy="1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96C9E2-37AF-9C42-6471-6DC751078B3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9" y="979714"/>
            <a:ext cx="1" cy="21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094A08-A15C-9CC4-69B3-BE5845768EB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9" y="1502227"/>
            <a:ext cx="1" cy="19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6BD3C1-AAF5-37F9-48BE-171A816D011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6000" y="2002972"/>
            <a:ext cx="0" cy="23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606960-718B-3E01-05D8-4E953CDA020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095999" y="2569028"/>
            <a:ext cx="1" cy="23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1538F9-ACD7-CD76-BA29-8BDDC21B3E2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95999" y="3127829"/>
            <a:ext cx="0" cy="17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81D9F1-C7DF-135D-0A5D-0E6C6462974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095998" y="3635829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설명선: 선(테두리 없음) 27">
            <a:extLst>
              <a:ext uri="{FF2B5EF4-FFF2-40B4-BE49-F238E27FC236}">
                <a16:creationId xmlns:a16="http://schemas.microsoft.com/office/drawing/2014/main" id="{3CDF81CF-E51D-81FA-52DE-FF8A0270AB99}"/>
              </a:ext>
            </a:extLst>
          </p:cNvPr>
          <p:cNvSpPr/>
          <p:nvPr/>
        </p:nvSpPr>
        <p:spPr>
          <a:xfrm>
            <a:off x="9644743" y="58057"/>
            <a:ext cx="1807026" cy="616856"/>
          </a:xfrm>
          <a:prstGeom prst="callout1">
            <a:avLst>
              <a:gd name="adj1" fmla="val 51691"/>
              <a:gd name="adj2" fmla="val -7128"/>
              <a:gd name="adj3" fmla="val 78382"/>
              <a:gd name="adj4" fmla="val -42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Effect #1 : Blink(White)</a:t>
            </a:r>
            <a:endParaRPr lang="ko-KR" altLang="en-US" dirty="0"/>
          </a:p>
        </p:txBody>
      </p:sp>
      <p:sp>
        <p:nvSpPr>
          <p:cNvPr id="29" name="순서도: 다른 페이지 연결선 28">
            <a:extLst>
              <a:ext uri="{FF2B5EF4-FFF2-40B4-BE49-F238E27FC236}">
                <a16:creationId xmlns:a16="http://schemas.microsoft.com/office/drawing/2014/main" id="{DAFFD436-59F1-5E5B-C5BF-7D916FF569A5}"/>
              </a:ext>
            </a:extLst>
          </p:cNvPr>
          <p:cNvSpPr/>
          <p:nvPr/>
        </p:nvSpPr>
        <p:spPr>
          <a:xfrm>
            <a:off x="5642428" y="4709882"/>
            <a:ext cx="907143" cy="62411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page3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D9EFEB7-DAF5-C176-2BEB-B46CB8A689DB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>
            <a:off x="6095998" y="4274456"/>
            <a:ext cx="2" cy="43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3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CF79E7CE-D46D-B017-F9B0-E2804BED7648}"/>
              </a:ext>
            </a:extLst>
          </p:cNvPr>
          <p:cNvSpPr/>
          <p:nvPr/>
        </p:nvSpPr>
        <p:spPr>
          <a:xfrm>
            <a:off x="5598886" y="101599"/>
            <a:ext cx="994228" cy="63862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A252C3-C2A1-918E-6184-513D754552E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740228"/>
            <a:ext cx="0" cy="38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6EBF7990-6F52-83E3-805A-1CB0CD776D44}"/>
              </a:ext>
            </a:extLst>
          </p:cNvPr>
          <p:cNvSpPr/>
          <p:nvPr/>
        </p:nvSpPr>
        <p:spPr>
          <a:xfrm>
            <a:off x="3693885" y="1124858"/>
            <a:ext cx="4804229" cy="73297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initEffect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(&amp;effects[2], 30, 2, SDL_BLENDMODE_BLEND)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F1D31E-1FB7-D40E-ED72-3040F2739CF7}"/>
              </a:ext>
            </a:extLst>
          </p:cNvPr>
          <p:cNvSpPr/>
          <p:nvPr/>
        </p:nvSpPr>
        <p:spPr>
          <a:xfrm>
            <a:off x="3545114" y="2079173"/>
            <a:ext cx="5101771" cy="38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vanish = {255, 255, 255, 255}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74CE68-C904-5CCE-2B7B-BAD52872EB56}"/>
              </a:ext>
            </a:extLst>
          </p:cNvPr>
          <p:cNvSpPr/>
          <p:nvPr/>
        </p:nvSpPr>
        <p:spPr>
          <a:xfrm>
            <a:off x="4296227" y="2685145"/>
            <a:ext cx="3599543" cy="38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effects[2].keys[0] = vanish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49486B-C71A-FDF2-EE19-81C0C1F04862}"/>
              </a:ext>
            </a:extLst>
          </p:cNvPr>
          <p:cNvSpPr/>
          <p:nvPr/>
        </p:nvSpPr>
        <p:spPr>
          <a:xfrm>
            <a:off x="5206998" y="3396345"/>
            <a:ext cx="1778000" cy="38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vanish.a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10501E-F52A-A393-C3CB-36694B9C7E8E}"/>
              </a:ext>
            </a:extLst>
          </p:cNvPr>
          <p:cNvSpPr/>
          <p:nvPr/>
        </p:nvSpPr>
        <p:spPr>
          <a:xfrm>
            <a:off x="4143826" y="4064006"/>
            <a:ext cx="3904343" cy="478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effects[2].keys[1] = vanish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69F09B-E58F-B9BB-1E82-41C9D82F597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1857829"/>
            <a:ext cx="0" cy="22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3D2701-20A0-428E-6D56-7B1F16EECB4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095999" y="2463801"/>
            <a:ext cx="1" cy="22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D410DD-EE25-C5F3-B1D5-4F33CED7EB8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095998" y="3069773"/>
            <a:ext cx="1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8CC6C8-2960-2BD5-832E-EB7164A44A3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95998" y="3780973"/>
            <a:ext cx="0" cy="28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98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266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8</cp:revision>
  <dcterms:created xsi:type="dcterms:W3CDTF">2022-05-07T05:35:20Z</dcterms:created>
  <dcterms:modified xsi:type="dcterms:W3CDTF">2022-05-07T15:15:41Z</dcterms:modified>
</cp:coreProperties>
</file>