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1E80E-47A9-7B26-6B33-0CF75DD8E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C56292-0B4F-4479-2C12-3D2C43BE1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20D02-4725-D875-474C-BFEDD864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2840-7E89-477E-B6C5-93E6F4DBD30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C8980-F29C-DE4C-A474-8B3596B7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11C1D-9B61-C2F0-394F-11FD741A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7C7C-73DA-4F7E-AC87-08E3F2566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9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4AC37-825D-C634-268C-F0777629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B2D9CA-87D7-7803-F236-E30D4A4FA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66B18-0A96-1908-D38B-42842BCF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2840-7E89-477E-B6C5-93E6F4DBD30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B1BB7-CD8B-3152-A499-1A30FBA3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AA8B1-9077-B3C6-C1C2-08D3178E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7C7C-73DA-4F7E-AC87-08E3F2566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4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8E3893-CAE8-D351-57C1-A9126407B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FCFD0C-0E01-F3BC-23D7-C551C6C0D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21814-9223-A923-AC32-E6372132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2840-7E89-477E-B6C5-93E6F4DBD30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0ABFE-C0AA-AF14-D961-01AD9576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46710-1816-9DC2-3EA8-032A0516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7C7C-73DA-4F7E-AC87-08E3F2566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9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6FE5E-482F-5658-AEF8-BD898909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7C056-BEB5-009E-DC1D-7A84F185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B2F0D-B316-EC22-42DC-AD2F984E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2840-7E89-477E-B6C5-93E6F4DBD30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8AC26-23E5-00D5-CDDA-9C5A3DE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B3A8A-2DB5-DB4A-7D37-69EB5870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7C7C-73DA-4F7E-AC87-08E3F2566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83209-FBBC-2C50-B3DA-0A51E947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E50030-4CED-D0D4-B3B6-110E1F090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B2621-B049-1064-1A76-63D4C748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2840-7E89-477E-B6C5-93E6F4DBD30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6CEA9-2847-A339-9EC5-EF3322BB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C7787-1834-8EE1-12C3-23ADF2D4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7C7C-73DA-4F7E-AC87-08E3F2566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0FE43-F25B-ED2C-98F7-873B5E5A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B4033-A043-A85A-E5C4-1DB0C264B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37C57-778E-7327-5BDB-D186CACA2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5556DD-3C5A-BE69-DA7E-C85269ED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2840-7E89-477E-B6C5-93E6F4DBD30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B0DBD-7580-37E4-8EAE-CD5402FD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9EB9D-8F64-FBE2-979D-6EC172C4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7C7C-73DA-4F7E-AC87-08E3F2566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4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393C2-6744-41D4-17EA-0C08E4B9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6D3F68-6028-1D9B-92FD-58E753838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13282D-536B-8A63-5AD0-68E9EF8B1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32217E-B150-F0AE-6503-2C1718334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628F95-0258-BF50-D2B4-B96DDC698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CF96B7-2F8C-092A-CD69-AE631ECF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2840-7E89-477E-B6C5-93E6F4DBD30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229EA-EA7B-2AA0-5680-393DFCB1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B8E9D3-F53B-A820-93DA-CC914713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7C7C-73DA-4F7E-AC87-08E3F2566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3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369A6-F329-0B18-5CAC-C97EA34D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2DC983-566D-89DF-B52A-C5516ACF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2840-7E89-477E-B6C5-93E6F4DBD30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91A850-6897-CA8A-08A1-DD7B20C7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551D30-9E69-F47D-1FFF-3098C993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7C7C-73DA-4F7E-AC87-08E3F2566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6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D64EFC-CBC2-B01B-7573-AC2C5D29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2840-7E89-477E-B6C5-93E6F4DBD30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00FD09-0D46-296A-6365-B70AF04C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948548-075B-0FBE-D7D7-CEB517D5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7C7C-73DA-4F7E-AC87-08E3F2566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6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851B0-031C-8DBA-4C1E-5CAB6FAD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D2651-EB9A-F441-E26C-C3AD19414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5A66D1-38C8-F23D-B6F2-E95AE8FC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D7CA0-0ED5-8C50-FDAB-9D329791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2840-7E89-477E-B6C5-93E6F4DBD30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C335B-B6A0-F284-1713-A0C0DD3D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C5504-31F6-8039-B76A-95BC8E2F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7C7C-73DA-4F7E-AC87-08E3F2566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61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ADB2B-B6DD-5D69-E707-9A37BEB9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41A4DF-6A08-792B-C0C6-0F0791126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37156-37C3-F86A-1636-DA915B60A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9A5D8-A26A-74D5-4ABE-C45FFDE1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2840-7E89-477E-B6C5-93E6F4DBD30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BD54E-9F4C-5EB1-EA8D-40791047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FEEC0C-56D6-F42F-1A76-E33EEA8C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7C7C-73DA-4F7E-AC87-08E3F2566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9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EC5426-6DB7-9FA9-0E5D-2F1F5A1C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CCF1C-88FB-B646-2507-0994D4C41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8F57B-B65C-E6D5-BCF1-3B1144BE0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42840-7E89-477E-B6C5-93E6F4DBD30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67313-F5A7-11CB-7FE4-9F78750B1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34477-E980-F2E2-CCD0-756916AD9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37C7C-73DA-4F7E-AC87-08E3F2566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87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813550-D55B-4EC3-B8B1-765881336714}"/>
              </a:ext>
            </a:extLst>
          </p:cNvPr>
          <p:cNvSpPr/>
          <p:nvPr/>
        </p:nvSpPr>
        <p:spPr>
          <a:xfrm>
            <a:off x="3219938" y="125046"/>
            <a:ext cx="5752123" cy="53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initCommonSprite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(Sprite* sprite, Weapon* weapon, int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res_id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int hp)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C485BD7-18CD-3697-FD58-ACA2B5AA4F74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6096000" y="656492"/>
            <a:ext cx="0" cy="66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221975-CEA1-BE08-0E9C-41D9CCCCC87D}"/>
              </a:ext>
            </a:extLst>
          </p:cNvPr>
          <p:cNvSpPr/>
          <p:nvPr/>
        </p:nvSpPr>
        <p:spPr>
          <a:xfrm>
            <a:off x="2262552" y="3336211"/>
            <a:ext cx="7666893" cy="1086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*sprite = (Sprite){0, 0, hp, hp, weapon, ani, RIGHT, RIGHT};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sprite-&gt;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lastAttack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sprite-&gt;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dropRate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1;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443314-81D4-7A8C-2814-A2543AA9F3A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6095999" y="2655714"/>
            <a:ext cx="1" cy="68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종속 처리 1">
            <a:extLst>
              <a:ext uri="{FF2B5EF4-FFF2-40B4-BE49-F238E27FC236}">
                <a16:creationId xmlns:a16="http://schemas.microsoft.com/office/drawing/2014/main" id="{ADFD66E9-DBB3-B6D6-C553-CD22483D2E38}"/>
              </a:ext>
            </a:extLst>
          </p:cNvPr>
          <p:cNvSpPr/>
          <p:nvPr/>
        </p:nvSpPr>
        <p:spPr>
          <a:xfrm>
            <a:off x="1709056" y="1318327"/>
            <a:ext cx="8773887" cy="133738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Animation* ani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createAnimation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(&amp;textures[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res_id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], NULL, LOOP_INFI, SPRITE_ANIMATION_DURATION, 0, 0, SDL_FLIP_NONE, 0, AT_BOTTOM_CENTER);</a:t>
            </a:r>
          </a:p>
        </p:txBody>
      </p:sp>
    </p:spTree>
    <p:extLst>
      <p:ext uri="{BB962C8B-B14F-4D97-AF65-F5344CB8AC3E}">
        <p14:creationId xmlns:p14="http://schemas.microsoft.com/office/powerpoint/2010/main" val="14057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5</cp:revision>
  <dcterms:created xsi:type="dcterms:W3CDTF">2022-05-10T03:52:27Z</dcterms:created>
  <dcterms:modified xsi:type="dcterms:W3CDTF">2022-05-10T04:04:00Z</dcterms:modified>
</cp:coreProperties>
</file>