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-15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8D2B8-279C-D737-4C10-DF9ABCCCA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950EAB-8F92-EB21-FC40-AE6BBFEBC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DBB61-5A75-A232-84E3-1AF1F5F4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2935-9201-4F34-99FE-A4ECF1210244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502F1-F9C3-87BE-8FA5-199B584F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6AE48-9713-C9B3-526B-9B858E66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36E7-AE19-4834-B4A9-4F4BD43B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3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3A366-1C0C-6CAA-7B4B-520C74EC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90711F-3724-375B-5272-893DE39A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49E9C-42B7-7B9A-C5C5-3AC8BDC6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2935-9201-4F34-99FE-A4ECF1210244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96D27-6790-F5A4-84B8-22A73AE4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FB37F-4F1A-DFCB-1246-8B7D2FB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36E7-AE19-4834-B4A9-4F4BD43B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3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32E4B1-791E-DAB3-104C-163254DE9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918C3-E217-E6C6-63B5-1A17D2322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AF33E-60D5-53BB-641C-1FF6A62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2935-9201-4F34-99FE-A4ECF1210244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9B533-DC71-A600-4E59-505584D3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E1EEA-4CED-C4D7-6587-D91F2E24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36E7-AE19-4834-B4A9-4F4BD43B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6667E-4A92-B7D5-B1E3-9A5C9E2A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63C95-8B94-8177-19BC-00C32166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B34E4-0812-ACDD-174A-F2AA8A6E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2935-9201-4F34-99FE-A4ECF1210244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59A50-D280-7CBE-D2BA-CE39E32D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0B42B-CF4D-9ECE-A43A-81C63D24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36E7-AE19-4834-B4A9-4F4BD43B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3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89148-4C50-D3B4-68BE-D25D010A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94234-BC9E-F9C3-CF1C-DFC725B0E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3207F-19B0-D466-2CE7-A2EF11AF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2935-9201-4F34-99FE-A4ECF1210244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F9686-AB27-F5CC-DC54-6BC62292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B3B53-03BF-40EE-B5AD-51FD7678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36E7-AE19-4834-B4A9-4F4BD43B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3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2DD66-12E1-C630-EDD0-16129EC3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ADFFA-DB58-CB22-0477-E9681B6E4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AAE0-8B43-FBC9-7A6D-65653052E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CF449-27BB-9CCC-7AB1-E0ED83AD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2935-9201-4F34-99FE-A4ECF1210244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73829-9EC3-02B9-F33B-A7DBC663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12BC6-E113-3316-86D7-20155F08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36E7-AE19-4834-B4A9-4F4BD43B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5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933DD-7C39-F713-E0BC-B816CA76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AF8FE-9E1F-A964-449A-6D3A9670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6C46EB-0944-B22A-3CEA-1C6D811EB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8853ED-26DB-4508-CB6C-902B6377A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425EAC-AA12-C25C-3AD9-DDE115B93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DA6C54-9E23-B1BA-FA66-F97A2146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2935-9201-4F34-99FE-A4ECF1210244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F46D39-F64E-DF05-7BB2-A5C99722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8D715-34EE-A81B-5B6C-4C6B8F20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36E7-AE19-4834-B4A9-4F4BD43B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9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3044D-C290-AB24-80AA-8F38ABEF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0FF67C-28B3-9B98-41C6-B422E03B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2935-9201-4F34-99FE-A4ECF1210244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63978-D2D1-1D35-C6B0-6513026D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F09FBE-0462-1607-6858-B279F203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36E7-AE19-4834-B4A9-4F4BD43B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1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914D39-C6C2-D21D-9BED-6847059C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2935-9201-4F34-99FE-A4ECF1210244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E97EB6-8741-296C-E4FA-41D2B928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52480-8A88-CFE4-C11E-C38F51F4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36E7-AE19-4834-B4A9-4F4BD43B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6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6D7F8-573E-33D3-1D21-7BAD028C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DA32A-A1BB-D93B-BBF9-6C815633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1B1ED-D04D-0F60-8116-5FBBDCA24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8CF8B8-717B-6B9D-4FAD-702AC7E1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2935-9201-4F34-99FE-A4ECF1210244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BBBA8-28FC-63EE-78C5-B459283E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52F21-1EE6-1ACE-BCBD-3A30760A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36E7-AE19-4834-B4A9-4F4BD43B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2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02D6B-E1C8-8245-EAE4-F82DCEDC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40696D-E076-FF80-4F4D-A70892EB5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226F5A-49E4-9404-E0DB-DFD579F01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11C47-3A9A-BA0C-D801-9CC0F37A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2935-9201-4F34-99FE-A4ECF1210244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A815C-5F17-F977-0B45-844232C0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9D65A-639B-2814-8436-0ADB8766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36E7-AE19-4834-B4A9-4F4BD43B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9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302D54-C833-7BF8-FADF-AE50E43C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E11FBA-5B3F-2816-6C9E-34705BC1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49276-0A76-C2E9-979F-E69D52358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2935-9201-4F34-99FE-A4ECF1210244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F5536-DB46-95CA-D054-C19CAC5E4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D7A2F-3897-930E-6F78-59F9A614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36E7-AE19-4834-B4A9-4F4BD43B9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ABF6FA17-513E-F84A-2BA5-2D5519DBA18E}"/>
              </a:ext>
            </a:extLst>
          </p:cNvPr>
          <p:cNvSpPr/>
          <p:nvPr/>
        </p:nvSpPr>
        <p:spPr>
          <a:xfrm>
            <a:off x="4007756" y="195943"/>
            <a:ext cx="4176487" cy="9724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initEffect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(Effect* self, int duration, int length,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SDL_BlendMode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mode)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CD653-86D4-2298-E099-031172A9B64F}"/>
              </a:ext>
            </a:extLst>
          </p:cNvPr>
          <p:cNvSpPr/>
          <p:nvPr/>
        </p:nvSpPr>
        <p:spPr>
          <a:xfrm>
            <a:off x="2989941" y="1480458"/>
            <a:ext cx="6212115" cy="47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self-&gt;keys = malloc(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SDL_Color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* length)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51DCCE-BC77-1DA5-1831-B4A440BDB8FE}"/>
              </a:ext>
            </a:extLst>
          </p:cNvPr>
          <p:cNvSpPr/>
          <p:nvPr/>
        </p:nvSpPr>
        <p:spPr>
          <a:xfrm>
            <a:off x="4386941" y="2264230"/>
            <a:ext cx="34181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self-&gt;duration = duration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991242-1DDD-725A-8A47-0A09D3C4BF37}"/>
              </a:ext>
            </a:extLst>
          </p:cNvPr>
          <p:cNvSpPr/>
          <p:nvPr/>
        </p:nvSpPr>
        <p:spPr>
          <a:xfrm>
            <a:off x="4637314" y="2902859"/>
            <a:ext cx="2917371" cy="37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self-&gt;length = length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933DD5-7795-14E3-CCB7-7C276A17D052}"/>
              </a:ext>
            </a:extLst>
          </p:cNvPr>
          <p:cNvSpPr/>
          <p:nvPr/>
        </p:nvSpPr>
        <p:spPr>
          <a:xfrm>
            <a:off x="4517569" y="3534228"/>
            <a:ext cx="3156857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self-&gt;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093B4-A5B8-80AB-696C-D0BD4F0CF593}"/>
              </a:ext>
            </a:extLst>
          </p:cNvPr>
          <p:cNvSpPr/>
          <p:nvPr/>
        </p:nvSpPr>
        <p:spPr>
          <a:xfrm>
            <a:off x="4874985" y="4172857"/>
            <a:ext cx="2442030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self-&gt;mode = mode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1053E3-AA96-639D-796A-FB007341A4D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168400"/>
            <a:ext cx="1" cy="31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E913AD-F99E-06E2-541C-5F5C07F4FF0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1952172"/>
            <a:ext cx="1" cy="31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50DFC8-3D47-4FC0-0F5C-2E50BE20ACE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8" y="2685144"/>
            <a:ext cx="2" cy="21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CBE77F-55AE-34A6-F435-75067594573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5998" y="3280229"/>
            <a:ext cx="2" cy="25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04066D-6376-6792-2892-EE4CB9ADFDC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8" y="3955142"/>
            <a:ext cx="2" cy="21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1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2022-05-07T15:15:57Z</dcterms:created>
  <dcterms:modified xsi:type="dcterms:W3CDTF">2022-05-07T15:19:36Z</dcterms:modified>
</cp:coreProperties>
</file>