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125A5-D69A-9D95-A5AF-A8A556353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7DC54B-4343-8300-E098-CE2FA977F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583AE-AB0A-9167-3CDE-4B9EA0D11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3D14-84B0-4A93-AB92-C3A92BE85A1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4BD9AE-1F69-B88A-20E4-37178CFBB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E6B6A-9C25-8968-4360-9E212654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FCB7-24C0-4C45-A216-0E037959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07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E42BF-F556-DE48-A484-9F29A2C5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C70E4B-CB38-B901-7D42-C176FFA96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876D1A-4F67-8356-1409-57532AD8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3D14-84B0-4A93-AB92-C3A92BE85A1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85D605-A8C6-D416-4EBE-8D08A6C31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8BE228-BDF3-FEC6-5DE5-F771D902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FCB7-24C0-4C45-A216-0E037959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0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6498CA-1CA6-400D-7AD6-FF7E2F704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C57ACB-A21E-3557-7C58-3A4AF8184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724A0-44CF-B905-6255-D071FAE5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3D14-84B0-4A93-AB92-C3A92BE85A1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55FB7-AC17-5DE1-97F1-0003E0DC2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DC6F2A-7ABC-16CD-6A1F-0EA2078A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FCB7-24C0-4C45-A216-0E037959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95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41219-3AB9-EE35-7090-693E9854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83D8F3-67F8-AC84-4178-44155424F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F6F8C1-233F-9F08-A9B0-C8D99657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3D14-84B0-4A93-AB92-C3A92BE85A1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FB0F9-E2F6-2CF1-DEAF-E8500881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65C0D-A7A4-6CA8-F337-3A4C300A3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FCB7-24C0-4C45-A216-0E037959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52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BAA47-7AEC-0D21-C344-A6FFF578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24DB06-2DE7-F2DC-F439-6A79F5035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B2E190-8A37-5D7C-742B-0ECA476D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3D14-84B0-4A93-AB92-C3A92BE85A1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1AFA5-14DC-DC43-943D-E544E779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427AA-E18E-6168-95D5-54CF0D504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FCB7-24C0-4C45-A216-0E037959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62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21E6C-CE14-6E14-587D-3A6EFAD16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AE026-FAE5-4291-277B-9DE77F963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13E11A-E8BC-8850-44FE-B06CC93BA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870B8F-62BB-1B15-DB30-266B5487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3D14-84B0-4A93-AB92-C3A92BE85A1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25D643-AF8A-BBAA-67F1-226D51CEC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953CCD-56B4-61FD-EFF3-8C2DABC15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FCB7-24C0-4C45-A216-0E037959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75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266E6-C1F8-C499-E1A8-FD47C0B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D2712-9953-03C2-24F3-D23499678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A624AC-7E3B-78B4-18DC-ADB674B29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F74122-BFEF-260A-0303-CC4D58605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EEDD7F-110E-FBD1-F969-BCC98B8BA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4C3ED6-73CE-DC1D-BAC0-87E806B8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3D14-84B0-4A93-AB92-C3A92BE85A1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2AB586-00BC-AD47-1A46-E5586666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DFE60D-47D1-1AA1-0457-8F9A21B4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FCB7-24C0-4C45-A216-0E037959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98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4F7EC-3D43-3EFF-0E62-2297FE03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DC279C-2C56-DC5A-AFFC-DF6EB172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3D14-84B0-4A93-AB92-C3A92BE85A1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4177A8-C718-F231-8304-51141833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873AB7-7B7C-B33E-9F1D-5EDC7850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FCB7-24C0-4C45-A216-0E037959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9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AA76A1-2770-12F8-E6D2-F60AE29A0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3D14-84B0-4A93-AB92-C3A92BE85A1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E7E737-CBCA-55D8-358A-4F5245E40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C31B92-E83B-4492-40A6-8A6DB303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FCB7-24C0-4C45-A216-0E037959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05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1CEC1-6667-B973-E916-2EF87860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F2D00B-F15D-A953-FE2B-BD38299E3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05503B-9F47-58DB-9A6C-83F0D42CE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C55920-1582-D792-4141-A95713FF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3D14-84B0-4A93-AB92-C3A92BE85A1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C86B9F-E426-CB1D-A703-F589A18B6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3BCC2B-D909-2035-8F44-6DB3010A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FCB7-24C0-4C45-A216-0E037959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5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0791B-1DD7-7403-D61A-937B2E82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7B0DC7-8A6B-79ED-5136-71D0F7BAC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31B9D4-646D-1D3A-67A6-A924D615A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EDFDFA-3A9E-AC9C-3E51-40F989D32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3D14-84B0-4A93-AB92-C3A92BE85A1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71269D-90D6-5B01-D526-C98C7CDF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BA8FE8-50B2-B702-88F8-502AE550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FCB7-24C0-4C45-A216-0E037959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90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D8C87D-9DBB-99A0-2231-F3A7916F2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8814D0-4793-4C17-AE90-5CE8F75FC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D4DA59-610A-183C-B79A-E83891F98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A3D14-84B0-4A93-AB92-C3A92BE85A1A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6C61EB-CEB2-8433-B337-BA6110561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7F5639-0030-CDFF-4441-5F41B0431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DFCB7-24C0-4C45-A216-0E037959E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55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7DFCBAE-0EE8-37D8-717F-5D34BD1FC266}"/>
              </a:ext>
            </a:extLst>
          </p:cNvPr>
          <p:cNvSpPr/>
          <p:nvPr/>
        </p:nvSpPr>
        <p:spPr>
          <a:xfrm>
            <a:off x="1758892" y="142612"/>
            <a:ext cx="8674216" cy="419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initGame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localPlayers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remotePlayers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localFirst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99EA8644-9609-AA4A-853B-E84C04C69E43}"/>
              </a:ext>
            </a:extLst>
          </p:cNvPr>
          <p:cNvSpPr/>
          <p:nvPr/>
        </p:nvSpPr>
        <p:spPr>
          <a:xfrm>
            <a:off x="5005431" y="713064"/>
            <a:ext cx="2181138" cy="29361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randomBgm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A8BA56-4D88-5432-BE7C-04987DD0E60D}"/>
              </a:ext>
            </a:extLst>
          </p:cNvPr>
          <p:cNvSpPr/>
          <p:nvPr/>
        </p:nvSpPr>
        <p:spPr>
          <a:xfrm>
            <a:off x="4153948" y="1166070"/>
            <a:ext cx="3884103" cy="1098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termCount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willTerm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playersCount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flasksCount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herosCount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순서도: 종속 처리 7">
            <a:extLst>
              <a:ext uri="{FF2B5EF4-FFF2-40B4-BE49-F238E27FC236}">
                <a16:creationId xmlns:a16="http://schemas.microsoft.com/office/drawing/2014/main" id="{1CED89F4-B086-E570-593C-9B41E7AA5051}"/>
              </a:ext>
            </a:extLst>
          </p:cNvPr>
          <p:cNvSpPr/>
          <p:nvPr/>
        </p:nvSpPr>
        <p:spPr>
          <a:xfrm>
            <a:off x="4321728" y="2432807"/>
            <a:ext cx="3548543" cy="58722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initRenderer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initCountDownBar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순서도: 준비 8">
            <a:extLst>
              <a:ext uri="{FF2B5EF4-FFF2-40B4-BE49-F238E27FC236}">
                <a16:creationId xmlns:a16="http://schemas.microsoft.com/office/drawing/2014/main" id="{135C6993-A3D8-873A-3AFE-A47AA616DB87}"/>
              </a:ext>
            </a:extLst>
          </p:cNvPr>
          <p:cNvSpPr/>
          <p:nvPr/>
        </p:nvSpPr>
        <p:spPr>
          <a:xfrm>
            <a:off x="4282579" y="3280095"/>
            <a:ext cx="3626840" cy="822121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localPlayers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remotePlayers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F0CAF8-5D0C-7942-9193-01CE1E1242EB}"/>
              </a:ext>
            </a:extLst>
          </p:cNvPr>
          <p:cNvSpPr/>
          <p:nvPr/>
        </p:nvSpPr>
        <p:spPr>
          <a:xfrm>
            <a:off x="4569203" y="4305648"/>
            <a:ext cx="3053593" cy="247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7B665710-20C1-FBEA-0236-5B21CFFD78B6}"/>
              </a:ext>
            </a:extLst>
          </p:cNvPr>
          <p:cNvSpPr/>
          <p:nvPr/>
        </p:nvSpPr>
        <p:spPr>
          <a:xfrm>
            <a:off x="4648899" y="4714614"/>
            <a:ext cx="2894202" cy="51172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localFirst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91493D-60E0-988B-41BB-C967F7F80258}"/>
              </a:ext>
            </a:extLst>
          </p:cNvPr>
          <p:cNvSpPr/>
          <p:nvPr/>
        </p:nvSpPr>
        <p:spPr>
          <a:xfrm>
            <a:off x="1258350" y="4513277"/>
            <a:ext cx="2181136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playerType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localPlayers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REMOTE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54B679-C062-EB4B-6929-4F0DDAD6881C}"/>
              </a:ext>
            </a:extLst>
          </p:cNvPr>
          <p:cNvSpPr/>
          <p:nvPr/>
        </p:nvSpPr>
        <p:spPr>
          <a:xfrm>
            <a:off x="5048775" y="5415091"/>
            <a:ext cx="2094450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remotePlayers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REMOTE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순서도: 종속 처리 13">
            <a:extLst>
              <a:ext uri="{FF2B5EF4-FFF2-40B4-BE49-F238E27FC236}">
                <a16:creationId xmlns:a16="http://schemas.microsoft.com/office/drawing/2014/main" id="{01F2401E-D191-BDFC-E314-2B515EDD1312}"/>
              </a:ext>
            </a:extLst>
          </p:cNvPr>
          <p:cNvSpPr/>
          <p:nvPr/>
        </p:nvSpPr>
        <p:spPr>
          <a:xfrm>
            <a:off x="7715774" y="5415091"/>
            <a:ext cx="4167930" cy="82212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initPlayer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shieldSnake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B433BB4-09C8-280D-379C-C0DF96DA350B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096000" y="562061"/>
            <a:ext cx="0" cy="15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389A891-DE09-52B5-8126-35F0DACB47EE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6000" y="1006678"/>
            <a:ext cx="0" cy="15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5405590-AF55-D59B-9CAA-6F8D3BC1C36C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6000" y="2265028"/>
            <a:ext cx="0" cy="16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4D50685-A534-936F-FB5D-38FC0801AE7F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6095999" y="3020036"/>
            <a:ext cx="1" cy="26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9116DBE-3D77-0C4C-9ED6-56CCA86EAD5F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6095999" y="4102216"/>
            <a:ext cx="1" cy="20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83F26CF-F705-8ED0-1811-E05506AD61AE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096000" y="4553124"/>
            <a:ext cx="0" cy="16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5E3442B-9EE7-1027-A75D-3F017E1429AD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6096000" y="5226342"/>
            <a:ext cx="0" cy="188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8EC9AE1-3EFE-80DE-E095-0EE6C3458368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>
            <a:off x="3439486" y="4970478"/>
            <a:ext cx="1209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5D4A88F-A251-7017-56F8-ADDDE4BC8ADC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7143225" y="5826152"/>
            <a:ext cx="572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D99EF66C-E510-FFE6-E8A4-7B9717818838}"/>
              </a:ext>
            </a:extLst>
          </p:cNvPr>
          <p:cNvCxnSpPr>
            <a:stCxn id="14" idx="0"/>
            <a:endCxn id="9" idx="3"/>
          </p:cNvCxnSpPr>
          <p:nvPr/>
        </p:nvCxnSpPr>
        <p:spPr>
          <a:xfrm rot="16200000" flipV="1">
            <a:off x="7992612" y="3607964"/>
            <a:ext cx="1723935" cy="1890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890F8AC-2C45-AAA4-42B6-91E44B2B35BD}"/>
              </a:ext>
            </a:extLst>
          </p:cNvPr>
          <p:cNvCxnSpPr>
            <a:stCxn id="12" idx="2"/>
            <a:endCxn id="14" idx="2"/>
          </p:cNvCxnSpPr>
          <p:nvPr/>
        </p:nvCxnSpPr>
        <p:spPr>
          <a:xfrm rot="16200000" flipH="1">
            <a:off x="5669561" y="2107034"/>
            <a:ext cx="809534" cy="7450821"/>
          </a:xfrm>
          <a:prstGeom prst="bentConnector3">
            <a:avLst>
              <a:gd name="adj1" fmla="val 1479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732E4A2-C0BC-F284-0A0E-85725198FF85}"/>
              </a:ext>
            </a:extLst>
          </p:cNvPr>
          <p:cNvSpPr txBox="1"/>
          <p:nvPr/>
        </p:nvSpPr>
        <p:spPr>
          <a:xfrm>
            <a:off x="3795318" y="4587513"/>
            <a:ext cx="73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3C80CF-BAF0-5075-63C0-80F37B98C52A}"/>
              </a:ext>
            </a:extLst>
          </p:cNvPr>
          <p:cNvSpPr txBox="1"/>
          <p:nvPr/>
        </p:nvSpPr>
        <p:spPr>
          <a:xfrm>
            <a:off x="3319589" y="3349193"/>
            <a:ext cx="73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65B4E5-3E57-1090-7DC3-5E6558812587}"/>
              </a:ext>
            </a:extLst>
          </p:cNvPr>
          <p:cNvSpPr txBox="1"/>
          <p:nvPr/>
        </p:nvSpPr>
        <p:spPr>
          <a:xfrm>
            <a:off x="5541626" y="4002378"/>
            <a:ext cx="73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9C0120-059E-C7B2-B130-8BC887AEBCE3}"/>
              </a:ext>
            </a:extLst>
          </p:cNvPr>
          <p:cNvSpPr txBox="1"/>
          <p:nvPr/>
        </p:nvSpPr>
        <p:spPr>
          <a:xfrm>
            <a:off x="5301492" y="5061597"/>
            <a:ext cx="73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</a:p>
        </p:txBody>
      </p:sp>
      <p:sp>
        <p:nvSpPr>
          <p:cNvPr id="49" name="순서도: 종속 처리 48">
            <a:extLst>
              <a:ext uri="{FF2B5EF4-FFF2-40B4-BE49-F238E27FC236}">
                <a16:creationId xmlns:a16="http://schemas.microsoft.com/office/drawing/2014/main" id="{5AEBC979-9A73-EB3F-63A4-9F0786A5C7CF}"/>
              </a:ext>
            </a:extLst>
          </p:cNvPr>
          <p:cNvSpPr/>
          <p:nvPr/>
        </p:nvSpPr>
        <p:spPr>
          <a:xfrm>
            <a:off x="106958" y="755006"/>
            <a:ext cx="3204595" cy="280612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initInfo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initRandomMap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GAME_TRAP_RATE);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clearItemMap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initEnemies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spritesSetting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pushMapToRender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bullets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createLinkList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71E64860-77D3-0CDB-3083-B19ABA1D50B2}"/>
              </a:ext>
            </a:extLst>
          </p:cNvPr>
          <p:cNvCxnSpPr>
            <a:stCxn id="9" idx="1"/>
            <a:endCxn id="49" idx="2"/>
          </p:cNvCxnSpPr>
          <p:nvPr/>
        </p:nvCxnSpPr>
        <p:spPr>
          <a:xfrm rot="10800000">
            <a:off x="1709257" y="3561126"/>
            <a:ext cx="2573323" cy="1300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699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117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5</cp:revision>
  <dcterms:created xsi:type="dcterms:W3CDTF">2022-05-11T10:47:03Z</dcterms:created>
  <dcterms:modified xsi:type="dcterms:W3CDTF">2022-05-11T10:53:56Z</dcterms:modified>
</cp:coreProperties>
</file>