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1" y="1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49188-DFFC-CBE2-E5F6-11E3EE1A4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242D9-9E58-5B32-78DC-FF25E2C1F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7F980-B310-0BE0-977A-CAC3A64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9DFA7-5A16-3818-A884-94C77E52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9A29-4A49-3B97-4EDC-DB148CF3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2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DF33C-682D-8ABC-ED3C-ACD24DC7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422CCD-48C8-72E2-CFEA-EC43E96F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C781B-D194-9CC9-3257-E25815E2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0A916-22DB-F764-2621-2303E5B5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E1B6B-F854-B1BD-F140-190EC768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2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34565-1C84-3160-D7F7-16768D167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0A1FD-234A-0634-5D63-37ECC440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C2E2D-8750-99C9-DAFD-66FC54EC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A68CB-FFDE-3112-791D-F0B79C6E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74EAB-C007-98D9-44A7-3D03FC8F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9CC17-7FCB-09D8-250F-01C1AC8D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7CCA6-C26D-49F6-B4B7-7A702F8B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00EF3-900C-1AA0-ED82-8C4FFE94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6FDC6-7445-C486-4CDA-69CC8937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23818-4A42-5A36-74DD-A242C0CE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5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31B69-A3AB-442B-8976-AB30A6DF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23C27-651F-6306-F9AB-8067DD200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D0DAD-07A5-5873-AEA8-95EDD81A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FAD43-996E-ED89-31E8-0FAD810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1230E-94AB-BFED-CB5B-2CE004C7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6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2DC09-60E0-5C45-8718-293A079E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B8BD2-AA97-3961-7410-B3C11241A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624B0-AC94-2D41-4BA6-603FBE44F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5B5B7-109A-AD9F-13FF-46D00561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21079-5933-38DB-67A2-6E84CB52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E28B1-6DD5-6F5E-B297-6B5B8DD1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BFC84-81C8-554F-EA22-3299C77C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3F5B0-1531-69A3-2C28-4BB01D57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78EAB-B375-E711-E359-DE8914FAC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52132B-FA76-4B1D-10C2-FDCB98B77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3A8039-43EB-0D0A-E4C9-69B18848A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23CE4D-B8DD-EB30-BB21-12E94AA3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6D5D82-E7B4-4183-7BDF-B34B4062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151C41-4FEA-65F5-6422-4FD4392B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F73A-4BEF-C837-254C-5D39F7E4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EE0671-A406-65AC-44ED-7DE5DC55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7DF3E7-1C34-B04F-811A-9B13AAE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585AD-E178-F91F-B91B-D4754F59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3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E2787B-A45C-9DDD-0E2B-CEAFC741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75DD88-F0DF-C083-3DA8-DB5779B6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E4D51B-FC12-CB76-CE84-EBB81C07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1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0EE7D-04BC-2EAF-6696-7070772E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192B6-18AC-15B4-3EC3-FF3A85FE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98036-99CA-98A3-A261-91BF1343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81F30-DFD7-8FDE-EF1E-A8F8DF26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11D5F-7CE4-25B9-B598-4259F89B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C0CBB-C1A3-2C36-1219-AEA7A1E2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6EBD-0065-D009-CC81-051449A5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DF67E6-7F1F-EBB4-112E-178CE97A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5C079-46C0-BC35-57FF-8B0C0DB36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28C403-91F1-26CE-1DD3-5B6D481A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D0CA20-4A08-EB0C-3010-136B8ECB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1892F9-271C-BEE1-3DDF-6558E803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1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244E0-7FA7-E1AD-828C-F76A851C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5CABC-8714-7106-7571-8738677CB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AFEBB-40CF-6393-8E4A-2D4885205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2252-58DD-4200-9614-2BA3D7586034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B3264-9678-72F1-8826-333F7647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72ADD-5574-299A-41F5-517A16B42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545C-93B5-400A-A4AC-05855802A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4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1246A9E-F433-D302-FC1E-B03A7E1F9C3E}"/>
              </a:ext>
            </a:extLst>
          </p:cNvPr>
          <p:cNvSpPr/>
          <p:nvPr/>
        </p:nvSpPr>
        <p:spPr>
          <a:xfrm>
            <a:off x="3491947" y="168966"/>
            <a:ext cx="52081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initItemMap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ED62B7-9799-7309-31BB-F4EF5CEC2776}"/>
              </a:ext>
            </a:extLst>
          </p:cNvPr>
          <p:cNvSpPr/>
          <p:nvPr/>
        </p:nvSpPr>
        <p:spPr>
          <a:xfrm>
            <a:off x="5458437" y="904507"/>
            <a:ext cx="1275126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71B6A1FC-DCFF-B064-C395-98179D7AE187}"/>
              </a:ext>
            </a:extLst>
          </p:cNvPr>
          <p:cNvSpPr/>
          <p:nvPr/>
        </p:nvSpPr>
        <p:spPr>
          <a:xfrm>
            <a:off x="5078136" y="1568741"/>
            <a:ext cx="2035728" cy="36072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FF18E799-EA9D-F98E-8F40-172E2045B0FD}"/>
              </a:ext>
            </a:extLst>
          </p:cNvPr>
          <p:cNvSpPr/>
          <p:nvPr/>
        </p:nvSpPr>
        <p:spPr>
          <a:xfrm>
            <a:off x="3885499" y="2109832"/>
            <a:ext cx="4420998" cy="3607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generateHeroItemAllMap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F59407-CA09-0970-F9E0-6DBB34234F16}"/>
              </a:ext>
            </a:extLst>
          </p:cNvPr>
          <p:cNvSpPr/>
          <p:nvPr/>
        </p:nvSpPr>
        <p:spPr>
          <a:xfrm>
            <a:off x="5194181" y="2642249"/>
            <a:ext cx="1803633" cy="36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herosCount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393354B-5C38-1383-AA7A-95973827A9FE}"/>
              </a:ext>
            </a:extLst>
          </p:cNvPr>
          <p:cNvCxnSpPr>
            <a:stCxn id="8" idx="3"/>
            <a:endCxn id="6" idx="3"/>
          </p:cNvCxnSpPr>
          <p:nvPr/>
        </p:nvCxnSpPr>
        <p:spPr>
          <a:xfrm flipV="1">
            <a:off x="6997814" y="1749105"/>
            <a:ext cx="116050" cy="1073508"/>
          </a:xfrm>
          <a:prstGeom prst="bentConnector3">
            <a:avLst>
              <a:gd name="adj1" fmla="val 1394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84FCBB-C845-2439-C57D-B024E539B2D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626166"/>
            <a:ext cx="0" cy="27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89BC6D-4897-CD1E-4987-6B0676DF520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265234"/>
            <a:ext cx="0" cy="30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준비 16">
            <a:extLst>
              <a:ext uri="{FF2B5EF4-FFF2-40B4-BE49-F238E27FC236}">
                <a16:creationId xmlns:a16="http://schemas.microsoft.com/office/drawing/2014/main" id="{69183195-6C7D-912E-8617-4B9682FCA0D5}"/>
              </a:ext>
            </a:extLst>
          </p:cNvPr>
          <p:cNvSpPr/>
          <p:nvPr/>
        </p:nvSpPr>
        <p:spPr>
          <a:xfrm>
            <a:off x="5089680" y="3183340"/>
            <a:ext cx="2024184" cy="36072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fCount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5ADE39-BEFB-8B14-4F96-31AF0870DD09}"/>
              </a:ext>
            </a:extLst>
          </p:cNvPr>
          <p:cNvSpPr/>
          <p:nvPr/>
        </p:nvSpPr>
        <p:spPr>
          <a:xfrm>
            <a:off x="4665779" y="3730623"/>
            <a:ext cx="2860431" cy="60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fr-FR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순서도: 준비 18">
            <a:extLst>
              <a:ext uri="{FF2B5EF4-FFF2-40B4-BE49-F238E27FC236}">
                <a16:creationId xmlns:a16="http://schemas.microsoft.com/office/drawing/2014/main" id="{570C539C-471F-6805-4610-1FB9E2BFF797}"/>
              </a:ext>
            </a:extLst>
          </p:cNvPr>
          <p:cNvSpPr/>
          <p:nvPr/>
        </p:nvSpPr>
        <p:spPr>
          <a:xfrm>
            <a:off x="2253754" y="4543111"/>
            <a:ext cx="7684479" cy="91117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BLOCK_FLOOR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ITEM_NONE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순서도: 종속 처리 21">
            <a:extLst>
              <a:ext uri="{FF2B5EF4-FFF2-40B4-BE49-F238E27FC236}">
                <a16:creationId xmlns:a16="http://schemas.microsoft.com/office/drawing/2014/main" id="{7829C2A2-5ADD-E93A-B1E9-6A32EEACE87E}"/>
              </a:ext>
            </a:extLst>
          </p:cNvPr>
          <p:cNvSpPr/>
          <p:nvPr/>
        </p:nvSpPr>
        <p:spPr>
          <a:xfrm>
            <a:off x="2997193" y="5734299"/>
            <a:ext cx="6197600" cy="25418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generateItem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ITEM_HP_MEDCINE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61204A-1893-5471-5EEE-C5E162136103}"/>
              </a:ext>
            </a:extLst>
          </p:cNvPr>
          <p:cNvSpPr/>
          <p:nvPr/>
        </p:nvSpPr>
        <p:spPr>
          <a:xfrm>
            <a:off x="5154239" y="6158522"/>
            <a:ext cx="1883508" cy="2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flasksCount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2D0E48-8525-ECDA-6723-DE8F87165AE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095995" y="3544067"/>
            <a:ext cx="5777" cy="18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8D1E56-C152-22A2-A049-72B88DA75659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6095994" y="4340152"/>
            <a:ext cx="1" cy="20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4688240-A9F4-08CA-8F1D-0C0D93F3F54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6095993" y="5988481"/>
            <a:ext cx="0" cy="170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DD74F743-943E-FAEF-53CA-A746B8F6E13B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H="1" flipV="1">
            <a:off x="7526210" y="4035388"/>
            <a:ext cx="2412023" cy="963308"/>
          </a:xfrm>
          <a:prstGeom prst="bentConnector3">
            <a:avLst>
              <a:gd name="adj1" fmla="val -279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0CE8C59-1195-F416-C789-3A046656179B}"/>
              </a:ext>
            </a:extLst>
          </p:cNvPr>
          <p:cNvCxnSpPr>
            <a:stCxn id="6" idx="1"/>
            <a:endCxn id="17" idx="1"/>
          </p:cNvCxnSpPr>
          <p:nvPr/>
        </p:nvCxnSpPr>
        <p:spPr>
          <a:xfrm rot="10800000" flipH="1" flipV="1">
            <a:off x="5078136" y="1749104"/>
            <a:ext cx="11544" cy="1614599"/>
          </a:xfrm>
          <a:prstGeom prst="bentConnector3">
            <a:avLst>
              <a:gd name="adj1" fmla="val -14166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FC80D1-6A5B-1D79-DDE2-AF2E40A8AC82}"/>
              </a:ext>
            </a:extLst>
          </p:cNvPr>
          <p:cNvSpPr txBox="1"/>
          <p:nvPr/>
        </p:nvSpPr>
        <p:spPr>
          <a:xfrm>
            <a:off x="5558962" y="3428917"/>
            <a:ext cx="6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E5E993-A159-764D-1842-52B5BF76E2FD}"/>
              </a:ext>
            </a:extLst>
          </p:cNvPr>
          <p:cNvSpPr txBox="1"/>
          <p:nvPr/>
        </p:nvSpPr>
        <p:spPr>
          <a:xfrm>
            <a:off x="5579485" y="1803912"/>
            <a:ext cx="6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E730812-ED07-EE17-2189-D832AA2CA6A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095998" y="1929468"/>
            <a:ext cx="2" cy="18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5D73834-A613-22D1-FFFB-C1927CF3264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095998" y="2470559"/>
            <a:ext cx="0" cy="17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07FA6A-86A9-45C2-E4CF-E8E1F66A4021}"/>
              </a:ext>
            </a:extLst>
          </p:cNvPr>
          <p:cNvSpPr txBox="1"/>
          <p:nvPr/>
        </p:nvSpPr>
        <p:spPr>
          <a:xfrm>
            <a:off x="9938233" y="4629364"/>
            <a:ext cx="64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231416E-DCFB-F2F0-0D41-28054906328F}"/>
              </a:ext>
            </a:extLst>
          </p:cNvPr>
          <p:cNvCxnSpPr>
            <a:stCxn id="19" idx="1"/>
            <a:endCxn id="22" idx="1"/>
          </p:cNvCxnSpPr>
          <p:nvPr/>
        </p:nvCxnSpPr>
        <p:spPr>
          <a:xfrm rot="10800000" flipH="1" flipV="1">
            <a:off x="2253753" y="4998696"/>
            <a:ext cx="743439" cy="862694"/>
          </a:xfrm>
          <a:prstGeom prst="bentConnector3">
            <a:avLst>
              <a:gd name="adj1" fmla="val -1537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07A973-16BD-7100-E064-0FBEDBC8DA7B}"/>
              </a:ext>
            </a:extLst>
          </p:cNvPr>
          <p:cNvSpPr txBox="1"/>
          <p:nvPr/>
        </p:nvSpPr>
        <p:spPr>
          <a:xfrm>
            <a:off x="1249296" y="4629364"/>
            <a:ext cx="7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8799F8-652B-82E9-CE8E-9CBBEDF9A4E5}"/>
              </a:ext>
            </a:extLst>
          </p:cNvPr>
          <p:cNvSpPr txBox="1"/>
          <p:nvPr/>
        </p:nvSpPr>
        <p:spPr>
          <a:xfrm>
            <a:off x="4254619" y="1397051"/>
            <a:ext cx="7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C7A393-B403-B613-55A0-36B57BFAFBEE}"/>
              </a:ext>
            </a:extLst>
          </p:cNvPr>
          <p:cNvSpPr txBox="1"/>
          <p:nvPr/>
        </p:nvSpPr>
        <p:spPr>
          <a:xfrm>
            <a:off x="7264092" y="3002976"/>
            <a:ext cx="71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1C923EC-C897-EF5F-3EB7-F3721ADF4110}"/>
              </a:ext>
            </a:extLst>
          </p:cNvPr>
          <p:cNvCxnSpPr>
            <a:cxnSpLocks/>
            <a:stCxn id="17" idx="3"/>
            <a:endCxn id="56" idx="1"/>
          </p:cNvCxnSpPr>
          <p:nvPr/>
        </p:nvCxnSpPr>
        <p:spPr>
          <a:xfrm flipV="1">
            <a:off x="7113864" y="3363703"/>
            <a:ext cx="27913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3BE2416-8840-7199-EDCF-49441218C0D3}"/>
              </a:ext>
            </a:extLst>
          </p:cNvPr>
          <p:cNvSpPr/>
          <p:nvPr/>
        </p:nvSpPr>
        <p:spPr>
          <a:xfrm>
            <a:off x="9905201" y="3183339"/>
            <a:ext cx="979859" cy="360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44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2022-05-11T08:26:06Z</dcterms:created>
  <dcterms:modified xsi:type="dcterms:W3CDTF">2022-05-11T08:39:14Z</dcterms:modified>
</cp:coreProperties>
</file>