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918E-429D-923E-D51D-E30321FC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A34B57-4822-0A3F-7353-4BB03D242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68B50-B92A-E4C7-CD76-3FD8B3DD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A2C-7125-4CC4-B921-A2E42DB9E54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B9A35-3FA4-A89D-7C59-F35DE346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B3958-15CF-F7D7-87A8-9D10EFEC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8C46-1950-4441-BF4B-D81DCC241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09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0C2D8-405F-0861-42F5-4C29BC89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D238B6-96A8-317F-B7F9-4CBFF0C9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FB670-680E-3799-3030-B46C6059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A2C-7125-4CC4-B921-A2E42DB9E54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C2192-1A30-C284-83DF-D76A0C54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74D07-47CC-1C92-E90D-BECB381C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8C46-1950-4441-BF4B-D81DCC241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DE714A-52D9-00A0-423E-9C7D53CDE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D8DC2-9DD1-2779-B182-EB03EEB13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3B8A0-75C7-E459-5CE7-C86C7C59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A2C-7125-4CC4-B921-A2E42DB9E54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FDD86-96C9-B540-0B97-657F331B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2DA820-0ABE-3BE3-05C8-B3C6A575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8C46-1950-4441-BF4B-D81DCC241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4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9B96A-0DE3-341A-47E0-E1084B19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813FE-25A4-71DB-9771-DF2A8492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B75E0-3BE8-6310-22F2-EEB52DC7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A2C-7125-4CC4-B921-A2E42DB9E54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EBC35-400A-D543-53DF-76FB4779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11236-A293-70B6-739A-FD7A7116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8C46-1950-4441-BF4B-D81DCC241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3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D1B6F-AA37-602C-2307-5833F865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1B9850-CBCC-2182-0F33-55F31E697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8A030-BA64-702A-F332-8BEFC0E9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A2C-7125-4CC4-B921-A2E42DB9E54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4A0C8-063C-308A-F8BF-A1C86614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6B9EF-5C90-A68F-22ED-0A90B068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8C46-1950-4441-BF4B-D81DCC241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7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8D274-9998-CFF8-CABB-97164034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22FC4-75A5-ED06-F156-333F8DF86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2D0918-E7C0-BDD0-AF40-93D89AF96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24EE3-6FB1-7AF4-5834-D5CB74EC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A2C-7125-4CC4-B921-A2E42DB9E54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76CEC-1270-5EEB-1318-8440E430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3E1AB-F0F0-3C37-19D2-665BA855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8C46-1950-4441-BF4B-D81DCC241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8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25778-EA7A-4687-ECEF-30CBC604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5CFB6-584A-0FC8-50AB-C0AAA63B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1657FF-423D-5F83-FAEC-7DDD8C94C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CAC105-5FF5-6B96-ACC0-25DB2BA82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07908A-1BBC-DDDA-2BC7-23982CBFC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25AD51-9F04-3226-EB18-7BDD3662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A2C-7125-4CC4-B921-A2E42DB9E54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BC6240-AF1A-1749-BF9C-98AA628F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FECC5B-85B9-D437-AA22-BE14EAC2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8C46-1950-4441-BF4B-D81DCC241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51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BD52-622C-FB39-7820-F5A500AC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623613-B5FA-52CD-7223-C68075A5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A2C-7125-4CC4-B921-A2E42DB9E54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7D4C9E-DAA2-E751-C2EB-0592B089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0DA583-0889-775C-E549-9EFF7B9C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8C46-1950-4441-BF4B-D81DCC241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9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540DB2-74DB-2F72-8B25-D213A3C1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A2C-7125-4CC4-B921-A2E42DB9E54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121F93-4AC3-9AC1-FCDB-B545B559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A72AEF-DE91-DBC9-8E21-849FD74B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8C46-1950-4441-BF4B-D81DCC241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2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1C736-C05D-2A9E-B23E-A58C88EA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32579-5F15-222E-65D3-13319AAB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C6A94-E1E4-744E-A3E4-64522EC40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CC9CC8-5ACB-FC82-E0AA-5A00C0DB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A2C-7125-4CC4-B921-A2E42DB9E54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8C189-9A75-23A9-196E-E8E36AC6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05901-9FB1-5A82-E580-BD70F918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8C46-1950-4441-BF4B-D81DCC241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672E0-DC4B-F9B0-9162-FBCCF7F9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4DD408-2960-BDE4-836F-8768CED35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BD480-005A-510A-FE2F-4CDC5ACDE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539967-217D-1712-CDE0-3C95F74D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3A2C-7125-4CC4-B921-A2E42DB9E54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4CC62-02DA-0D9E-169D-DC5AD53D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BC0CF4-3194-2884-A5ED-A62897BE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8C46-1950-4441-BF4B-D81DCC241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2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A2DA97-1602-64A2-BCFA-9989B435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271C66-0627-93B7-496E-823D78AE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626F7-32C5-4560-804E-5F5B944E3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73A2C-7125-4CC4-B921-A2E42DB9E54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6D1A5-F92E-6A54-F32C-B92AA73AD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4A480-A4E6-99F8-32BD-3D3EF78CC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B8C46-1950-4441-BF4B-D81DCC241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1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B3DBFC5-0EA3-4FB0-BB8A-10046EA9CD62}"/>
              </a:ext>
            </a:extLst>
          </p:cNvPr>
          <p:cNvSpPr/>
          <p:nvPr/>
        </p:nvSpPr>
        <p:spPr>
          <a:xfrm>
            <a:off x="3923950" y="142613"/>
            <a:ext cx="4344100" cy="453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 initLinkList(LinkList* self)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43C37B-99F7-3A67-F5FB-1A7E5F0FDB87}"/>
              </a:ext>
            </a:extLst>
          </p:cNvPr>
          <p:cNvSpPr/>
          <p:nvPr/>
        </p:nvSpPr>
        <p:spPr>
          <a:xfrm>
            <a:off x="4039648" y="1094765"/>
            <a:ext cx="4112703" cy="5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self-&gt;head = self-&gt;tail = NULL;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292AF2-1F04-1999-8BC3-2D2190D9734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95619"/>
            <a:ext cx="0" cy="49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2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4</cp:revision>
  <dcterms:created xsi:type="dcterms:W3CDTF">2022-05-10T11:06:08Z</dcterms:created>
  <dcterms:modified xsi:type="dcterms:W3CDTF">2022-05-10T11:06:44Z</dcterms:modified>
</cp:coreProperties>
</file>