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3CC1D-31AA-C686-1BE4-4246DED28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976658-0190-2EA2-A4D3-1C5953A6F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F071B-B0B9-82A5-C85D-7B896AB0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5CB6-C673-4A7B-A94A-7F101004241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51E80-36E3-D3BF-662D-204D1AC4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4F255-D53C-F5C3-2C54-FDF945F3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85A7-7363-4E63-8BDF-ACF4411BD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A6F12-0C11-4240-016F-CE3972B2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1E8F2-088A-9644-D185-44110B999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3CD5C-6AA9-E218-E9D3-0AAA3395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5CB6-C673-4A7B-A94A-7F101004241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B8E6B-D3CD-82AD-E531-8DDF0A7B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33B77-22BB-3DF2-82D4-22C48200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85A7-7363-4E63-8BDF-ACF4411BD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5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B92316-794D-A40A-CC4D-05F41F9AE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1EDCE1-40B4-8060-6B7D-824A22441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FC0B2-FF74-358B-94CD-028972A7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5CB6-C673-4A7B-A94A-7F101004241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214F6-1790-8EB4-88AA-071F3242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9C47B-6E43-41A1-EDE9-436F9196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85A7-7363-4E63-8BDF-ACF4411BD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2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CD980-AC69-F341-9A64-CF9FF0F5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69094-15C8-632B-003C-8027A6BE8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A9DCB-ADD7-15C2-8EE3-A6D52A55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5CB6-C673-4A7B-A94A-7F101004241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59C9F-A45F-A55E-0E7A-E1CF8CBD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B6DFF-FCBF-BCD7-EF14-6A673925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85A7-7363-4E63-8BDF-ACF4411BD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4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01FC1-1AF9-1B2E-0B01-0B5F1FE2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E4B24-263C-7135-B641-B6BEB1CC0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75B3C-F2FE-716F-75B2-9BC4E340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5CB6-C673-4A7B-A94A-7F101004241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698DD-9BB3-011D-5216-F036E980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F8D01-1D8E-EB84-73AC-F81FC8A9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85A7-7363-4E63-8BDF-ACF4411BD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5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12BE6-2D92-58AC-8438-F34E1F60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DA547B-C72A-4D72-E02A-B31B59CFE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6AB26-7CAD-8709-5AEC-56ABEA70A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BD258-2C39-60EC-1F8A-4CF864FF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5CB6-C673-4A7B-A94A-7F101004241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C4903-4B7A-800A-BD29-3524D301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03A659-6362-8615-6D54-83966050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85A7-7363-4E63-8BDF-ACF4411BD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0CE4D-44C9-CD54-408A-935CC69B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CDA3A7-97E3-AC86-8BB8-03D400F20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4F5251-3894-7002-CE11-127CE1B6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F37D0B-B34A-1EA3-2DFE-7AF2F0450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258B45-D71F-B304-C699-0108B82E1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5C2C86-4F06-88B9-3EBF-CEAA7A61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5CB6-C673-4A7B-A94A-7F101004241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6F0BE5-C8EA-F504-A59F-B626A294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D1F2CC-A7C8-8356-FDFE-B0D22C71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85A7-7363-4E63-8BDF-ACF4411BD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73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10CCE-4CE9-A668-7850-BA42323D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46D706-4D00-3361-D6B6-0859A0E6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5CB6-C673-4A7B-A94A-7F101004241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8BF0B8-39DF-E553-7611-5EDE3E5F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EFE13-2B8A-400A-34D8-95B4A7D2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85A7-7363-4E63-8BDF-ACF4411BD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43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75E37E-B472-E5B1-46D0-9F4FB9F8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5CB6-C673-4A7B-A94A-7F101004241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8D595C-CA5C-C02C-1783-D7AC5A93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379D03-8398-9224-25EB-BAC9F727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85A7-7363-4E63-8BDF-ACF4411BD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1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389A-6DFA-D417-81E9-77E8F2A0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C91D6-9933-6277-8791-532665196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80693A-9ABF-7E3F-1CEE-FDDFE0458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D7DBE2-695C-6AB1-3499-6C043AA1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5CB6-C673-4A7B-A94A-7F101004241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A31B6-A70D-9800-0340-71C60A87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13E66-83E2-6A29-A37B-B78DB255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85A7-7363-4E63-8BDF-ACF4411BD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2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6446B-47B9-2F22-D3D8-CFB4B3CD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DC3626-95E7-5771-A282-FC9EA58B1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D5D53-8304-CD4A-ECEB-77CABCC16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E75275-179B-0932-F0D2-BC1C9973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5CB6-C673-4A7B-A94A-7F101004241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4FACB0-34A1-AB28-6631-981ECEFF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8B9A8-BFB3-D59C-7B96-3ECC2CBA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85A7-7363-4E63-8BDF-ACF4411BD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36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735168-232C-156B-09D8-F5D36A2B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38A67-95D6-26E2-8593-9BB705C29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E402E-C528-3000-A198-9D4AB8C05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5CB6-C673-4A7B-A94A-7F101004241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7753D-3882-424B-90CC-8BAC5D524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A334D-D757-A7DD-4246-152785E09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985A7-7363-4E63-8BDF-ACF4411BD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11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E225251-CD35-FEBB-2758-DD7D046E371F}"/>
              </a:ext>
            </a:extLst>
          </p:cNvPr>
          <p:cNvSpPr/>
          <p:nvPr/>
        </p:nvSpPr>
        <p:spPr>
          <a:xfrm>
            <a:off x="3944224" y="151002"/>
            <a:ext cx="4303552" cy="42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9B7147-6A2E-438F-806E-7D891F43588A}"/>
              </a:ext>
            </a:extLst>
          </p:cNvPr>
          <p:cNvSpPr/>
          <p:nvPr/>
        </p:nvSpPr>
        <p:spPr>
          <a:xfrm>
            <a:off x="3185020" y="973124"/>
            <a:ext cx="5821960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5ACA78E-167A-4343-A236-0B2C29617BF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78840"/>
            <a:ext cx="0" cy="39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83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2022-05-10T11:11:06Z</dcterms:created>
  <dcterms:modified xsi:type="dcterms:W3CDTF">2022-05-10T11:11:38Z</dcterms:modified>
</cp:coreProperties>
</file>