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1D12-2989-61EE-58DC-ABE4CE035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8B605-79F0-A2D3-D149-AA2225C50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6DA1C-B3EF-F0DB-5AA6-FB8C79A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7E7F2-4F27-272E-96B5-C96A19CA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6503A-6CB3-464B-13A0-6C4014EB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6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B029C-42D1-E23C-969D-6D400D0A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B89FE3-A3F7-E36A-F435-6D13F55CE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D5538-C121-82DA-A844-3D3AD2CE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76FEF-F32C-51E7-9C6C-6192CE6F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1E7EE-687D-8324-8AE9-7CF97B47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4853BC-0102-E214-064A-5CBA32B0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03571-4899-2108-E41C-19A5A51FC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35BDC-4492-4110-D0C4-F1510FFB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1E0F3-4C41-E8F3-0D2C-E6C8F05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60712-BA27-D2F2-9BC5-FB6B0F8D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0A4B7-28CF-8BDC-1336-2C6E6E87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D307-308B-7449-E2B3-A64C2BC6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98E6C-541D-6BC5-5305-2538292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F14A4-F3F8-BBF8-E044-D2B67DAC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61CF8-D8C1-6BAB-EC90-2F714B6F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42A02-0F83-6A83-532D-B56675A7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69D2C-5F0A-9887-176C-5DB0448C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1B4C5-D726-295A-A230-7375CA5E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347BF-4AEF-41E8-F497-3E8FDA53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3646E-A7FF-DDA3-A37D-D9CDAE1C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5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C837E-7BCA-94BE-3042-C56C731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98D9D-7179-C622-C204-A86088B22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EC0B4-C2C2-1882-BEBC-6D01FABC0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62AD7-B3BB-D313-AD4B-D8E3BC1A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19BE2-C091-66AD-6005-CED697C9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935C6-47B2-65EA-9C34-052766B1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1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C75DE-B25F-7BBD-3B8C-A01E7ADA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C654F-FDAA-B255-0033-593DCA6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A92DE1-1C16-6E08-104A-F6E897FCA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F79011-51CE-D750-B9E4-BE48D1D8B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7D90CE-8954-692D-B6D8-C8C52236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346453-7630-50D2-9861-C3AEE565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7D669-3C73-9B72-C879-7F1E4B0A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7031C-0351-465B-8361-5F362056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9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DD21B-59D6-E926-E3BF-8EF37D3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B14B4C-6E67-8C27-BCE8-3B049D74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578C3-1AA1-3583-B276-7AA91381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D58A9-9996-4C1B-1015-E5CEFB46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C3F0D5-FC12-9C35-0F72-5A8BC373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AE759D-1BE6-98B3-B227-B8AFE71C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0DCB3-A064-2342-D693-43927222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5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3D67-2A96-E503-5D4B-E4D682AE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5D000-09FB-7021-88E8-509026C9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604A4-75F3-730A-E5F8-83F016F5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831F8-C6FF-EF8E-9D91-D551B84C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B93FE-F94C-FB1C-F29B-16F365BA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33C68-BC00-75F7-EC8A-629C341C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5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C94CD-A19F-46C2-0E79-6DC4CB26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1E7301-3B0B-6CE5-7FEE-68BD3CAFB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70198-9858-D388-4EF2-EF6786733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82509-ED26-E151-DFC1-30B12B4B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8D831-0681-D651-2789-C45854C5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0768B-30BA-E391-C7A1-18D52579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DB312F-B721-C9F4-272F-35FFE6DE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0A737-8F70-991D-5E89-B624105E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3E9E2-9C9E-A611-BD67-209CF1779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A75F-30CA-48E5-89C4-0C08EC64B9C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C11AB-21BB-968A-A840-83EE7649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4E477-9B8D-186D-8960-717FA1B04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9BA7-F3BC-4058-A47A-820C7682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03EBB6-5237-9DDC-8F73-B56E45AA0BCC}"/>
              </a:ext>
            </a:extLst>
          </p:cNvPr>
          <p:cNvSpPr/>
          <p:nvPr/>
        </p:nvSpPr>
        <p:spPr>
          <a:xfrm>
            <a:off x="4053281" y="159391"/>
            <a:ext cx="4085438" cy="3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F0F42-CA2D-B322-187F-D4E313ACB748}"/>
              </a:ext>
            </a:extLst>
          </p:cNvPr>
          <p:cNvSpPr/>
          <p:nvPr/>
        </p:nvSpPr>
        <p:spPr>
          <a:xfrm>
            <a:off x="5055765" y="725649"/>
            <a:ext cx="2080470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D4047ACA-4193-A96F-30C4-0FDC5741ADAF}"/>
              </a:ext>
            </a:extLst>
          </p:cNvPr>
          <p:cNvSpPr/>
          <p:nvPr/>
        </p:nvSpPr>
        <p:spPr>
          <a:xfrm>
            <a:off x="2836877" y="1291907"/>
            <a:ext cx="6518246" cy="58723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3A4EEF04-F157-729A-7A2E-A8F57CFB0673}"/>
              </a:ext>
            </a:extLst>
          </p:cNvPr>
          <p:cNvSpPr/>
          <p:nvPr/>
        </p:nvSpPr>
        <p:spPr>
          <a:xfrm>
            <a:off x="2153174" y="2067891"/>
            <a:ext cx="7885652" cy="40267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appendSpriteToSnake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SPRITE_KNIGHT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,…);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8A553A-9E8A-A004-2892-14E43DD6C8D2}"/>
              </a:ext>
            </a:extLst>
          </p:cNvPr>
          <p:cNvSpPr/>
          <p:nvPr/>
        </p:nvSpPr>
        <p:spPr>
          <a:xfrm>
            <a:off x="5047376" y="2810312"/>
            <a:ext cx="2088859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2EF05F-C862-07E0-A256-05C9DE4B140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36895"/>
            <a:ext cx="0" cy="18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FF398D-1F43-1D6C-69BA-EAD3628E95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103153"/>
            <a:ext cx="0" cy="18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FE09D0-21D8-AF4D-0703-1017EDF844B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879137"/>
            <a:ext cx="0" cy="18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F995890-E4B5-3B3D-51E3-4B4D99AA636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1806" y="2470562"/>
            <a:ext cx="4194" cy="33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5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2022-05-11T06:00:02Z</dcterms:created>
  <dcterms:modified xsi:type="dcterms:W3CDTF">2022-05-11T06:01:49Z</dcterms:modified>
</cp:coreProperties>
</file>