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6D79-A1DB-4659-92CE-E5397729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B5AE7-7610-CBF8-9CE8-110736FC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E114B-FE1A-2D38-7434-0E1448DE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F818-9DB1-BCB9-4D7E-1A68EEC1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79C34-1A6A-EF18-30EE-BBD2D3C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3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1044-7C4D-842F-9BB3-7E509D6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D2082-30B4-5362-01F9-ECBB4EB6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BCCB7-0EBB-EE6E-53CC-F4DED32A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E97BB-6340-FEAF-AFA2-98E8EC0A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B5ECC-B376-E39D-FA26-83542BD7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2237F-B975-5612-437F-727730A10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F8EC1-9C79-CF2C-A34C-DF0BBA68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DD72D-0948-BCC4-720B-2D7B8D4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7BC0C-D5FF-C815-1910-DB0B806E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CF196-F180-10CB-5039-E8B5E7B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6BD1-5450-474A-58D3-42023E05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50766-6F20-FC55-C9F2-2CFE9C49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D8460-60C5-B53F-5973-CA8562D4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4F137-D04B-D208-BAA6-5BFEC232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2041F-ADD4-2F0C-E0D1-8D92D69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47259-2FFC-B781-D419-EAF9FDCB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CBF53-80F4-1DFA-5587-813B855C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E2702-E0DA-B323-5782-ACF483A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C10A4-32AC-6A50-DB94-4E68E587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6F3B1-FC45-9480-53A2-9CE2F8B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9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6BD4F-0672-E869-2DAE-5675BADB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DA305-C245-1B33-F5C1-AEDC5102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372B6-B13D-EF8B-9E49-B1F437B3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0850E-97D1-D4B0-BD76-AE0C169F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8A51C-13CC-5CEE-E159-D92CF645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A277F-00BE-4092-3BF9-5498FEC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BF9A1-6D6C-BAEC-26E6-E6513055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089-D15D-6839-0367-5C02FEC5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C6375-6599-30FB-ED83-96302BED9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CEBFB-4004-1747-423C-BD85955E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583DD-D5F8-A009-21EB-5BABE3A35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48D284-0CEF-4E37-6099-8B4811CE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A4ABD6-B1C3-A6CB-7629-2BED8F87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AC218-3CA1-AA57-370B-57403D00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7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FF2A9-C6D4-EDAA-E80C-29310111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6B02BE-64C8-F14B-79FF-BFE45AC1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84F26-79BE-4807-C1B7-E1B0C814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ACFE5-699F-AE20-E29F-D79AFB3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7C55B-F46A-E53B-A6D9-B42227CF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8DF530-04A5-9713-20B4-A0B15B18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ACC1F-925B-2A96-BA26-15F32B4E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B5A8-CA70-5D93-20FF-ADBC3B34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67500-83E4-3FE2-C82C-749D4423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7AF37-6EEA-EBAA-D0D7-954FE48D6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5DB97-413E-6CC5-1413-A65EE9F2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8506C-660B-90CD-D39F-B5959EEB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F28BB-09FE-1BC4-117F-78C97888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D97AA-D13D-2355-722E-D09F13AB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F1730D-8107-99BC-6CC5-D7364473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53413-3467-627E-5082-0154D586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7DD6B-E4C5-13C3-D7AF-387E8D43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F4079-211B-8AFF-2C8F-8E3A320D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755E2-EB24-CBA2-A522-58645487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6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3BDF0-939C-E1A6-69E7-39A5B32E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745E8-69E0-939F-F064-731D7380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D4B6B-1068-E25C-966E-E78F38A72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802B-7E59-40B1-9CB2-7AD2219A8DC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D39FB-866D-A6CF-6486-1AA323AB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7B83-8420-5F56-46F5-E9EDC3964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AB36-DE10-4F21-A190-0523DA70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4C5751-75CE-A44E-F421-7AEFCA8CD7B1}"/>
              </a:ext>
            </a:extLst>
          </p:cNvPr>
          <p:cNvSpPr/>
          <p:nvPr/>
        </p:nvSpPr>
        <p:spPr>
          <a:xfrm>
            <a:off x="4808290" y="159391"/>
            <a:ext cx="2575420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initRenderer()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177F1A-4B05-27F8-ED43-64353C60720C}"/>
              </a:ext>
            </a:extLst>
          </p:cNvPr>
          <p:cNvSpPr/>
          <p:nvPr/>
        </p:nvSpPr>
        <p:spPr>
          <a:xfrm>
            <a:off x="4976070" y="817926"/>
            <a:ext cx="22398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renderFrames = 0;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BA88A560-56A3-D1F2-506C-1DD7F670E4CB}"/>
              </a:ext>
            </a:extLst>
          </p:cNvPr>
          <p:cNvSpPr/>
          <p:nvPr/>
        </p:nvSpPr>
        <p:spPr>
          <a:xfrm>
            <a:off x="3180825" y="1619075"/>
            <a:ext cx="5830349" cy="60400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i = 0; i &lt; ANIMATION_LINK_LIST_NUM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8CCC9DE5-3AD5-0E30-9D1F-CDBC45A33020}"/>
              </a:ext>
            </a:extLst>
          </p:cNvPr>
          <p:cNvSpPr/>
          <p:nvPr/>
        </p:nvSpPr>
        <p:spPr>
          <a:xfrm>
            <a:off x="3218575" y="2558643"/>
            <a:ext cx="5754847" cy="4194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initLinkList(&amp;animationsList[i]);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A4153A-B9B7-103F-5F47-DCDE7EDC72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8"/>
            <a:ext cx="0" cy="2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4ED834-0D61-486D-B1EA-3B953CC3A2E8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178653"/>
            <a:ext cx="0" cy="44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60771B-18DC-78AB-3053-4BD3B34DC58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9" y="2223082"/>
            <a:ext cx="1" cy="33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C95C7CE-6C09-D4BA-630C-C9B53E29E30B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973422" y="1921079"/>
            <a:ext cx="37752" cy="847289"/>
          </a:xfrm>
          <a:prstGeom prst="bentConnector3">
            <a:avLst>
              <a:gd name="adj1" fmla="val 2972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536315-09A3-F503-3891-A1CCCC765CF9}"/>
              </a:ext>
            </a:extLst>
          </p:cNvPr>
          <p:cNvSpPr txBox="1"/>
          <p:nvPr/>
        </p:nvSpPr>
        <p:spPr>
          <a:xfrm>
            <a:off x="5553511" y="220619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2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2022-05-10T11:03:31Z</dcterms:created>
  <dcterms:modified xsi:type="dcterms:W3CDTF">2022-05-10T11:05:45Z</dcterms:modified>
</cp:coreProperties>
</file>