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56BC-CC51-CBC7-CA91-8BDAA7B53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5FA93-6A3A-FE7E-3E09-B0A81007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99750-EFF2-A63D-BBA1-0E26065A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8197B-59C9-1884-7833-DB13F66D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F0156-8839-AD20-3E6F-DC6519C8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1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7825-3467-EE0D-81B6-CD48B856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8B81DC-0882-5FCF-E67B-692CE3E87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95CA9-4E29-C377-71C7-8E4D55EC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E4C88-054F-165E-B7B3-36BB523B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3DE24-1172-7EFD-1D4D-B8892613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6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30854-67DA-71FA-B1A5-CB060FA33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B8F47-9885-1D02-85D6-FC39C3FC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F787D-52A5-CF3E-3F92-3511A9B5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18A10-6E72-C888-697E-E0ADF36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75B67-3457-5F14-CAC6-691910FB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F944C-8DA2-2ABF-24CB-1ED7B360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2D952-22A9-EDA2-C065-D084D776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3C86E-BF35-904B-C6CF-CCB656DC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D94CA-F3D8-9748-50CC-4565D08F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5A8BA-511F-1C21-403F-C297F2CA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4F108-444C-773C-07B1-0865865D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94F76-3439-ACCD-1F3E-47B5356E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31BEA-DBA9-9534-4ABF-5390FC2F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8EB17-B24D-6FB3-AE9E-CA3E147B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47D22-6C3D-8C95-E5C4-CE9A8AFE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CB95-1DBA-33A9-E7F4-2EA2D98F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8EC6B-DD4C-78A5-564C-05B6AE1D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2AE0-A0D5-AF0F-2781-4D5DB85A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8D248-0119-3F54-BB77-64CBCBDA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474A4-880E-CA8A-F511-09A59584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BB757-69D5-E097-1C98-544B41DE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4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38DA-C38A-6840-C12D-FBB8628C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0C995-2FC7-DAF6-23D5-7AA86323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80416-AA05-CA79-AF28-03087DAB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C3F6E2-5993-D3C9-B026-5C467BEC4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ABDD3F-0798-2D38-265A-61C04BF11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AA022-607E-B2D5-C141-D8287E9F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4C5822-4407-D8AD-518C-8C87B77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254CF6-4C26-AF67-4993-8954F669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3BC15-6BD3-992C-35EC-956A6408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2241D-E24A-FEE0-0E81-BE40DC98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D740EF-5EF5-D9DC-EA48-4477E369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FDEEDC-21DC-5D26-1E31-0CBEDEA1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917F2-17DA-9937-56A0-C295B28B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85F38D-261C-F2B7-7FF3-8E880A06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87E2F9-8DFC-7E8E-DD02-BB155924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5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23D1A-F2DA-2617-3FE9-C20DCC00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EA016-4B7C-F5CE-604B-35E57B70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5237E-E9BB-72FC-49F9-70D8150A7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EC227-CE58-44B6-8D19-8EAFBDD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1A92A-22E3-384F-F321-5A227965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39CC7-D924-9EA4-32F6-8ED2CA16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15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9465-B81B-6620-C936-36DE66DA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A62553-F477-B642-A824-8B2345078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05889-6282-3309-D54E-404D9A319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245CC-5F95-2101-30AD-77374961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95F28-17BA-1B60-F07E-A81ACB41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3B6D6-D2B2-6530-E0FC-53A1C6E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4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ECCFF-890E-CB78-49CA-DE55800C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B2139-8BBC-FC6A-CE30-C5001FF4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E60F2-0BD2-9110-8697-22703BA36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9C57-C4FF-4629-847E-C57D70C70C7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EA89-1182-F010-8BBF-C4BAF51C6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E7B92-BCF5-1CCA-5FB1-507A4F4BD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5597-F8DA-4058-86DC-40F7FD147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4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19A64E-C416-DED7-F6ED-6146D616A560}"/>
              </a:ext>
            </a:extLst>
          </p:cNvPr>
          <p:cNvSpPr/>
          <p:nvPr/>
        </p:nvSpPr>
        <p:spPr>
          <a:xfrm>
            <a:off x="1536583" y="159391"/>
            <a:ext cx="9118833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D38E49-2434-CD81-551B-575319269A7B}"/>
              </a:ext>
            </a:extLst>
          </p:cNvPr>
          <p:cNvSpPr/>
          <p:nvPr/>
        </p:nvSpPr>
        <p:spPr>
          <a:xfrm>
            <a:off x="3130492" y="847289"/>
            <a:ext cx="5931016" cy="116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moveStep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90DE5F42-3EFE-9D4D-BE03-2CC39EE11E1D}"/>
              </a:ext>
            </a:extLst>
          </p:cNvPr>
          <p:cNvSpPr/>
          <p:nvPr/>
        </p:nvSpPr>
        <p:spPr>
          <a:xfrm>
            <a:off x="3130491" y="2481044"/>
            <a:ext cx="5931016" cy="69838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5D6627-8CF1-04F2-C202-755356AF5954}"/>
              </a:ext>
            </a:extLst>
          </p:cNvPr>
          <p:cNvSpPr/>
          <p:nvPr/>
        </p:nvSpPr>
        <p:spPr>
          <a:xfrm>
            <a:off x="4078447" y="3497158"/>
            <a:ext cx="4035105" cy="299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DB3FA8-9A2E-C455-021E-7E560A7117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0117"/>
            <a:ext cx="0" cy="32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4DBED4-3231-BD61-F8EA-1D22328FED1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2013359"/>
            <a:ext cx="1" cy="46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58A76B-37E5-47B7-04CA-49BAC3F4B71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5999" y="3179427"/>
            <a:ext cx="1" cy="31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9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2022-05-10T17:12:41Z</dcterms:created>
  <dcterms:modified xsi:type="dcterms:W3CDTF">2022-05-10T17:14:00Z</dcterms:modified>
</cp:coreProperties>
</file>