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9912-F6CB-D400-F226-F7FDA9EE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9BC44-E7B7-2E34-404E-11123B81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1A039-ED7C-010E-C38B-998B256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1071F-1945-D3D4-4F42-7974FF78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9A6BB-A5D4-41AA-AF23-0168DAD1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79F5-658D-911F-CF2F-D1AC3A7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CB59D-3B3C-F00D-07E1-2333C22F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1D953-DD1E-0171-CE32-C0D48323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C453C-3E1D-4C4F-9B01-BDDA5BBC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EEB65-74E2-DFC9-F5FA-F7D778EF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4BD75-647E-EFB7-FBBB-D37C5392F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2D448-E49A-743B-5D17-A0E73D8B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0BE51-F184-1149-3E59-2913C70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5F125-F121-53CA-5DC8-A6A5B095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53811-3EB9-03A3-C73B-8D684059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096F6-6954-C318-E7AD-C7A94343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0BB0C-43D9-BD0F-EE69-520A9152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383D7-93F2-0788-9F7B-F9981D7E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D3CCE-2BF5-CB37-8D14-62E82EF6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ED38-3420-3D26-4AF3-3A624EC6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6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28D2B-C233-2F84-9FBD-CB6ECAC0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52CB8-99C0-0DEF-4075-FA784031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289D-50BC-1165-81D2-A83AAD42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3FBEF-BA58-2824-E1C8-40BD1E8E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A35F2-8026-1B42-9D78-92E605F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BD678-FF4C-F032-7066-4EA522F7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D7EB9-04AD-32B1-F684-212C53CB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A9379-6855-F2E1-01C5-243D1EAB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EF0BA-9AF0-2ADC-D72A-B8D7A11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1BC11-748F-DA4F-3168-4344007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7B78A-7F77-7CB7-729E-5BF662EC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F24C3-1537-65E0-183B-8FD3AC07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CCBF8-8400-2FC5-A4C5-BE05ABC6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F990B-73BF-243F-8976-CEFF6513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A9873-D09F-E869-ED78-B031D2C5A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57FEE-872F-927F-C9A4-44728D73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F3025-31CE-E6AE-3DB6-9940D54B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3B6783-4737-F704-9C42-53F78089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FCAFB-9D76-A81B-E0FC-9060320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9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3596-1B93-963B-5E7F-961AD3E2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AEDB54-BC65-AAEE-ECA7-B90C70A0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3B1BA-297E-5C99-2814-54233B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97EC0-9782-0E5F-D3D9-6D33E5B9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9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EEE42-53D5-65C1-3BFD-571FE5E1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634C4-B442-E33A-7B63-EB5B6EB8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CB87C-19B0-5350-4CCB-215F509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3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9B22D-6906-145D-65DB-169417E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A62DF-C068-F4C4-9427-A15C80D1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A3550-6BBB-87EC-B64B-C0954749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76D07-827C-FD77-248B-5325C244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B7C43-982A-BA0B-6D43-84EF74D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3A490-B935-C646-5DCF-C3DAA0EB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73C3C-1769-5FB8-C081-8C2D9CA8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14A16-691F-A9C1-71EF-06B45986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980C5-19E5-93B4-6F2F-B28EB315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F1AAA-8086-2D92-BEDB-6EBD739D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6C6CD-78D3-0172-6B75-3E5AE5A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7028A-2188-30EB-2732-E60BD8C6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109010-87CA-629F-FB02-DB5EF980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03E6B-B5F1-E501-934B-03B6EE9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320AD-7583-8E7A-4139-D5741F19A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6664-2C49-4E6D-8A9E-915F8F5A98F1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589A-D5E3-AE26-DF2A-7D4FA441E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0FD3B-25CF-0E28-D7D1-AB642DBDD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3C39-03A5-431A-9F79-FC74AC92A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F2BCB0-B701-6813-BA4B-2EE6980779F0}"/>
              </a:ext>
            </a:extLst>
          </p:cNvPr>
          <p:cNvSpPr/>
          <p:nvPr/>
        </p:nvSpPr>
        <p:spPr>
          <a:xfrm>
            <a:off x="2301631" y="78153"/>
            <a:ext cx="7588738" cy="382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(Text* self, const char* str,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color)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0D204-ACC6-5805-5581-932E8051C5CE}"/>
              </a:ext>
            </a:extLst>
          </p:cNvPr>
          <p:cNvSpPr/>
          <p:nvPr/>
        </p:nvSpPr>
        <p:spPr>
          <a:xfrm>
            <a:off x="3643922" y="664306"/>
            <a:ext cx="4904155" cy="107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self-&gt;color = color;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(self-&gt;text, str);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TTF_RenderText_Solid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(font, str, color)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AD51A3E-9AAA-7C5B-631E-DBAA181CF53A}"/>
              </a:ext>
            </a:extLst>
          </p:cNvPr>
          <p:cNvSpPr/>
          <p:nvPr/>
        </p:nvSpPr>
        <p:spPr>
          <a:xfrm>
            <a:off x="3521806" y="1938215"/>
            <a:ext cx="5148385" cy="508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== NULL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0DBC9C76-E1E7-33B6-1815-CEF5BF06E20D}"/>
              </a:ext>
            </a:extLst>
          </p:cNvPr>
          <p:cNvSpPr/>
          <p:nvPr/>
        </p:nvSpPr>
        <p:spPr>
          <a:xfrm>
            <a:off x="9741877" y="1187937"/>
            <a:ext cx="1995855" cy="20085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"Unable to render text surface!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SDL_ttf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Error: %s\n",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TTF_GetError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2CB9C6-384D-F787-5FF7-1A77F4D23266}"/>
              </a:ext>
            </a:extLst>
          </p:cNvPr>
          <p:cNvSpPr/>
          <p:nvPr/>
        </p:nvSpPr>
        <p:spPr>
          <a:xfrm>
            <a:off x="3643922" y="2649415"/>
            <a:ext cx="4903179" cy="170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SDL_Texture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texture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SDL_CreateTextureFromSurface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(renderer,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self-&gt;width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-&gt;w;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self-&gt;height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-&gt;h;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SDL_FreeSurface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440AAEEB-B079-BB5D-E55E-9E75A3D45356}"/>
              </a:ext>
            </a:extLst>
          </p:cNvPr>
          <p:cNvSpPr/>
          <p:nvPr/>
        </p:nvSpPr>
        <p:spPr>
          <a:xfrm>
            <a:off x="3942372" y="4650154"/>
            <a:ext cx="4306277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texture == NULL</a:t>
            </a:r>
          </a:p>
        </p:txBody>
      </p: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A07B0D2-ECDC-5D73-6662-E6F299B7EDB5}"/>
              </a:ext>
            </a:extLst>
          </p:cNvPr>
          <p:cNvSpPr/>
          <p:nvPr/>
        </p:nvSpPr>
        <p:spPr>
          <a:xfrm>
            <a:off x="957384" y="3892062"/>
            <a:ext cx="2059354" cy="21257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"Unable to create texture from rendered text! SDL Error: %s\n",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SDL_GetError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02AD55-ED04-DF6D-9B1B-12B1AD53C6E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670191" y="2192215"/>
            <a:ext cx="107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9BC1D9-16F8-1CDD-1745-5DC7E1E47888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flipH="1">
            <a:off x="957384" y="4954954"/>
            <a:ext cx="298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AB9BD-7FAE-E671-7A26-9772A9B24886}"/>
              </a:ext>
            </a:extLst>
          </p:cNvPr>
          <p:cNvSpPr/>
          <p:nvPr/>
        </p:nvSpPr>
        <p:spPr>
          <a:xfrm>
            <a:off x="4540248" y="5505938"/>
            <a:ext cx="3110523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self-&gt;origin = texture;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40EED3-143F-B799-75ED-FADC452EFDD6}"/>
              </a:ext>
            </a:extLst>
          </p:cNvPr>
          <p:cNvSpPr/>
          <p:nvPr/>
        </p:nvSpPr>
        <p:spPr>
          <a:xfrm>
            <a:off x="5248276" y="6322646"/>
            <a:ext cx="1695448" cy="37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false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2EA967-73A1-6269-F92F-7DA09F4DD3E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1106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107450-587B-F34D-6A94-51053BE4DE4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735015"/>
            <a:ext cx="1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4FD02E-D18B-2381-B613-341BD7668D8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6095512" y="2446215"/>
            <a:ext cx="487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70A468-1A42-177E-4125-95FD49F02E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5511" y="4353168"/>
            <a:ext cx="1" cy="29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F1B2BE-D73F-4BFE-58BA-B6CE8CFD6A1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6095510" y="5259754"/>
            <a:ext cx="1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2EA02F-D72B-AECE-5AC5-895C3753B294}"/>
              </a:ext>
            </a:extLst>
          </p:cNvPr>
          <p:cNvCxnSpPr>
            <a:stCxn id="8" idx="2"/>
            <a:endCxn id="21" idx="3"/>
          </p:cNvCxnSpPr>
          <p:nvPr/>
        </p:nvCxnSpPr>
        <p:spPr>
          <a:xfrm rot="5400000">
            <a:off x="7119486" y="2887943"/>
            <a:ext cx="3444558" cy="3796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89AB7B-4068-F3CA-E84E-408535594766}"/>
              </a:ext>
            </a:extLst>
          </p:cNvPr>
          <p:cNvSpPr txBox="1"/>
          <p:nvPr/>
        </p:nvSpPr>
        <p:spPr>
          <a:xfrm>
            <a:off x="8844572" y="1735015"/>
            <a:ext cx="604228" cy="38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E869886-8F6B-3AA7-1676-CA6E939CD2D4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3302191" y="4562177"/>
            <a:ext cx="630954" cy="3261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CD9341-8E07-EC97-E24A-36A65FA2A667}"/>
              </a:ext>
            </a:extLst>
          </p:cNvPr>
          <p:cNvSpPr txBox="1"/>
          <p:nvPr/>
        </p:nvSpPr>
        <p:spPr>
          <a:xfrm>
            <a:off x="3259015" y="4650154"/>
            <a:ext cx="6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C843F5-C775-B91A-F1DE-7619D1CC3A4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5510" y="6076461"/>
            <a:ext cx="490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2DC285-5A49-7DE5-79E7-EA8BC1D12F12}"/>
              </a:ext>
            </a:extLst>
          </p:cNvPr>
          <p:cNvSpPr txBox="1"/>
          <p:nvPr/>
        </p:nvSpPr>
        <p:spPr>
          <a:xfrm>
            <a:off x="4900736" y="2311343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3ABF9-0B3B-29F5-8695-6BB6F76CEEA1}"/>
              </a:ext>
            </a:extLst>
          </p:cNvPr>
          <p:cNvSpPr txBox="1"/>
          <p:nvPr/>
        </p:nvSpPr>
        <p:spPr>
          <a:xfrm>
            <a:off x="5359033" y="5134706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73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2022-05-09T10:24:16Z</dcterms:created>
  <dcterms:modified xsi:type="dcterms:W3CDTF">2022-05-09T10:35:37Z</dcterms:modified>
</cp:coreProperties>
</file>