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45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FC649-2C6B-3A08-944C-0E24B28EE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EAEA7A-D4B1-0D4D-57C0-5D3B51C7C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8178C-2899-B3B0-9A95-C0476E87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138B-61E8-413A-8080-425F6E62FE5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8ADC2-5F9B-8BCA-96AE-2C173E9B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5BAD7-9338-68C3-AD4A-3F563F56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0DF6-E8AD-4B30-9B39-88BEE4E32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2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F5EE2-CBF1-9A82-13C5-7358CFF1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C5B4C5-5320-A0E9-6F73-76F910437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A6891-1285-4F95-0BDD-BD527AD8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138B-61E8-413A-8080-425F6E62FE5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82CBA-7772-5660-1375-515BDF2A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CBC97-FB04-3D19-1F23-984F7A85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0DF6-E8AD-4B30-9B39-88BEE4E32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9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0BC5A4-1D18-EBAD-03B2-067A5F703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69D169-438D-C7EA-5DCB-EC4E76C59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415CD-3930-40F6-4421-7F9D4A91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138B-61E8-413A-8080-425F6E62FE5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EA810-6B55-3059-5093-F1C9D03E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A375C-F9D0-2A94-B8EF-E1F4CDF0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0DF6-E8AD-4B30-9B39-88BEE4E32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56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D12B3-2189-010F-D7E5-07FCAAD9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409EA-0633-7268-0107-2E36CFE8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9D9F3-E4B6-47B9-0ABC-6C53F7E7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138B-61E8-413A-8080-425F6E62FE5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B856E-36A2-21E0-046D-FC16AC27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CC0CB-6E5A-43EE-4CCF-F453CD4E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0DF6-E8AD-4B30-9B39-88BEE4E32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5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F65EC-CBE8-27B0-3D6B-06A5839F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C5EF9-814F-FEBD-CA26-69A8C5AB9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0F2C6-3ADD-F2C8-1260-C1A206BD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138B-61E8-413A-8080-425F6E62FE5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5305E-8ECC-FC5A-718B-2AAEC72B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11B35-155D-9216-DF63-2F2AFE35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0DF6-E8AD-4B30-9B39-88BEE4E32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95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FB3B1-80FB-3B80-9012-BD8FDC00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14100-8CCB-6B3B-E013-6FB2FFD69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D37E54-C72E-C925-3983-22D3E6704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3CF37A-1140-E6D0-263D-2607AC38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138B-61E8-413A-8080-425F6E62FE5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B6535-7310-868F-4CE2-614BC3F8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7D41F5-4343-B578-1BFE-21DA3BA4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0DF6-E8AD-4B30-9B39-88BEE4E32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1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F830C-67AD-4D95-9880-5CB30763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218352-0CED-B0E8-DACE-E10FE10F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237AF-AD7E-9C06-7166-2752ED289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E4B292-737B-EB8A-0447-45D6CBC16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84F7B3-056B-9DEB-D824-F6161B746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CB5074-0519-06D4-7BD9-42AEA8A6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138B-61E8-413A-8080-425F6E62FE5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928D4C-BCFF-4BCE-4E51-AB2D6DE9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83DB1E-E19E-CE4D-5DA2-84A463DF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0DF6-E8AD-4B30-9B39-88BEE4E32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10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F4A1D-E74A-5C89-8F63-EA3C60F1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5D8F22-A6CE-9B9E-DEEC-584A6327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138B-61E8-413A-8080-425F6E62FE5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4F50B8-7799-2247-A6E9-3797812C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5D956A-9825-1623-270F-B2A3FDCB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0DF6-E8AD-4B30-9B39-88BEE4E32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4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C518BA-6540-69F1-EE0A-F003A497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138B-61E8-413A-8080-425F6E62FE5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2B42D1-BE9A-4974-A8D1-8F87DD7B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D424A4-A7C0-7F67-5627-BBCF5A41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0DF6-E8AD-4B30-9B39-88BEE4E32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3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955AA-4379-294B-7E58-4B175400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C1351-6A82-8C41-80EE-88BFFC2E3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3249AA-756D-9792-E709-779E7C75D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9DC13-F76B-1A30-EC0E-397AB70C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138B-61E8-413A-8080-425F6E62FE5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3B7DE-B6C9-1EDB-DA06-244903B1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7AC47-2418-EDF4-53BD-E2FCCDC8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0DF6-E8AD-4B30-9B39-88BEE4E32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8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05875-486F-DFD6-C0D3-911EDCFF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ED5C96-66F4-3628-D9E2-435B31387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7ED8E-628D-E500-61A5-4B92D8FC1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E92FB8-BE92-F218-542C-32EA4491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138B-61E8-413A-8080-425F6E62FE5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7C6C7-ABE3-9248-5E6D-BADDC3CE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D320F-EDA8-5E7E-4019-8AB09E34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0DF6-E8AD-4B30-9B39-88BEE4E32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3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D0596C-8597-A181-FE98-70C9B2D0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82DB2-8475-4F66-F886-50EDBCE8C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B147F-F15C-3380-781A-1B0C305EA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2138B-61E8-413A-8080-425F6E62FE5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CAF97-F364-BC3D-0C6B-76BFF22B7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CCEAD-CFB4-9F87-6241-D3F8459B1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0DF6-E8AD-4B30-9B39-88BEE4E32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8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CD862AD-11B5-69E6-1137-8E5948A43A43}"/>
              </a:ext>
            </a:extLst>
          </p:cNvPr>
          <p:cNvSpPr/>
          <p:nvPr/>
        </p:nvSpPr>
        <p:spPr>
          <a:xfrm>
            <a:off x="4802554" y="109415"/>
            <a:ext cx="2586892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initWeapons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D8C9D1-2A3D-0144-7C28-8DAF0A686797}"/>
              </a:ext>
            </a:extLst>
          </p:cNvPr>
          <p:cNvSpPr/>
          <p:nvPr/>
        </p:nvSpPr>
        <p:spPr>
          <a:xfrm>
            <a:off x="1690077" y="1850293"/>
            <a:ext cx="8811846" cy="3157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initWeapon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(now = &amp;weapons[WEAPON_SWORD], -1,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RES_SwordFx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-1);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now-&gt;damage = 30;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now-&gt;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shootRange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32 * 3;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now-&gt;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deathAni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-&gt;scaled = false;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now-&gt;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deathAni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-&gt;angle = -1;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now-&gt;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deathAudio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AUDIO_SWORD_HIT;</a:t>
            </a:r>
          </a:p>
          <a:p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initWeapon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(…)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68C9268-8D32-BB46-7795-AB79A01EAB11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6096000" y="515815"/>
            <a:ext cx="0" cy="133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설명선: 선(테두리 없음) 6">
            <a:extLst>
              <a:ext uri="{FF2B5EF4-FFF2-40B4-BE49-F238E27FC236}">
                <a16:creationId xmlns:a16="http://schemas.microsoft.com/office/drawing/2014/main" id="{4E523696-9E7D-D631-7812-360723EDB3C9}"/>
              </a:ext>
            </a:extLst>
          </p:cNvPr>
          <p:cNvSpPr/>
          <p:nvPr/>
        </p:nvSpPr>
        <p:spPr>
          <a:xfrm>
            <a:off x="8823569" y="382954"/>
            <a:ext cx="2907322" cy="1195754"/>
          </a:xfrm>
          <a:prstGeom prst="callout1">
            <a:avLst>
              <a:gd name="adj1" fmla="val 54698"/>
              <a:gd name="adj2" fmla="val -8333"/>
              <a:gd name="adj3" fmla="val 111193"/>
              <a:gd name="adj4" fmla="val -31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initWeapon</a:t>
            </a:r>
            <a:r>
              <a:rPr lang="en-US" altLang="ko-KR" dirty="0"/>
              <a:t> </a:t>
            </a:r>
            <a:r>
              <a:rPr lang="ko-KR" altLang="en-US" dirty="0"/>
              <a:t>함수를 통해 게임에 사용되는 무기를 생성하고 속성을 부여함</a:t>
            </a:r>
          </a:p>
        </p:txBody>
      </p:sp>
    </p:spTree>
    <p:extLst>
      <p:ext uri="{BB962C8B-B14F-4D97-AF65-F5344CB8AC3E}">
        <p14:creationId xmlns:p14="http://schemas.microsoft.com/office/powerpoint/2010/main" val="368841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79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2022-05-07T16:20:15Z</dcterms:created>
  <dcterms:modified xsi:type="dcterms:W3CDTF">2022-05-09T11:14:27Z</dcterms:modified>
</cp:coreProperties>
</file>