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B2C90-D8CD-3BE3-10AA-5027A160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79D02B-039E-009F-85B4-5BFE9CD27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BF729-B4F5-67DA-6DE1-DC01D5E8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C5BF5-7C01-576E-03DB-F9AE3EE5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F67D9-91E7-2D7B-E011-B30265BF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5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48F2F-9DD7-3BEC-E571-338F53E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5C24C-65D7-7902-1DD8-4A53CAA9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28206-29B9-3AE1-88AB-F3C29EE5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FF742-B7A4-83C4-499D-34B16A2B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38DB3-06F6-0970-5B36-E4766A30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3CEC3-8E4F-C133-68A0-539A760B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24A72-27AB-5089-2707-FDAC0305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971B0-67A2-C60E-4A09-62C40C2C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94947-BAD3-9283-421E-F51F500F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F87B6-C8BD-2950-6891-CDA24D17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3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50775-83B6-21CA-116C-EFC7FA48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38E0D-8CAE-523F-7FD7-EFA29152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A8B21-96A9-7F52-CEED-093D76A0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B2292-E3BF-33C3-A73E-BCE6D2F0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263A0-ED8A-93F0-6868-F0E9F5E6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E9AF2-2D81-7859-F4F2-D7E4A60E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66C7F-20BB-69F6-23FA-9F5583B35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E6BED-1F38-2EF5-9730-EDB45CC7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2042E-F905-FE0D-0A38-CA4B19FE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849D5-CBDC-8FE6-6EDE-D020F269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1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2F30F-0C55-C5C3-74DD-88BADCBE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732C6-4FAF-B7CB-FDCD-BBB345D3A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F0673-6E05-AF76-D70D-3F0D9861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7FE83-11AA-643F-D1CA-FBC24309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3643-4BFA-D078-3954-6E7D9BB3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25D6F-253E-3B8F-BBB2-0D9A5AB5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336EC-A7C2-4118-4207-922B5FF5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08515-98B4-E0BF-CD5F-D034C252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09EF9C-BE40-2775-BDDC-A1C0913A9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710BE-4097-E7A1-F6D8-880533F73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0B1ED-4F08-36FB-2F91-2883EC5D1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416F87-7519-647F-EAF8-1B927754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B5005C-9EF0-18DC-A137-97A19E61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AECD9-A3FF-9D77-7B8C-A1D92CA2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4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0D776-0914-6287-46DC-1D02CE3B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B2AE3-A3C9-76C1-5E0A-91AC9EFA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22C26-4999-6F90-910F-AEEF549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693BB5-F231-8321-1834-8B41EEA1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F2F14-5B0F-A416-C13A-6F100D1B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93D1E7-0F2F-8C64-54C5-962C8EBE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217E1-1D64-3BD4-A9C9-F32D8C69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4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2ACC-9FC8-43E6-BF78-BBA6E381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82F23-604B-3969-7CEF-C80B5546C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D5D32-A2D8-8E83-A2BE-999810C3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A6B49-D6C7-4E4F-8D06-7E6A12DE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BDF669-C25B-F5B5-4779-A72BD4A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EDD90-0E08-57BF-EF14-66A33BD4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1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1601-3540-44E5-8F1D-5656A04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9CD6E0-1E99-03AF-CB05-56E2F9B8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43CA5-6010-9410-B29A-573A6F438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99AAC-1FCE-7C99-3E3B-9CC60F71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133CF-8B21-C9FF-F328-31A3C19E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509CC-CDCA-7452-AEFC-F8FA034A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8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C30EA-45DA-14D5-869C-B3D92B81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21B781-AB4A-E7E6-EF15-9CBA896D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03D2-59C2-BDB9-D86C-1AEEB6711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9401-1CFC-4CFA-98FD-8DDA9DF06094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744D1-4050-84F1-D8D9-7202EF8EA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CEFD9-B5E1-820C-EE72-3508BEA1D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7E90-1F95-4AA4-A970-AA22D0A6F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준비 3">
            <a:extLst>
              <a:ext uri="{FF2B5EF4-FFF2-40B4-BE49-F238E27FC236}">
                <a16:creationId xmlns:a16="http://schemas.microsoft.com/office/drawing/2014/main" id="{8878552F-F600-6C1B-D909-5598CC13057D}"/>
              </a:ext>
            </a:extLst>
          </p:cNvPr>
          <p:cNvSpPr/>
          <p:nvPr/>
        </p:nvSpPr>
        <p:spPr>
          <a:xfrm>
            <a:off x="4460146" y="998291"/>
            <a:ext cx="3271706" cy="58723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playersCount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14240F-7977-3122-E4CB-3B86F861DDBD}"/>
              </a:ext>
            </a:extLst>
          </p:cNvPr>
          <p:cNvSpPr/>
          <p:nvPr/>
        </p:nvSpPr>
        <p:spPr>
          <a:xfrm>
            <a:off x="3864528" y="184558"/>
            <a:ext cx="4462943" cy="377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isPlayer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DFEF19F-4162-1295-D6AA-8B248DFE1734}"/>
              </a:ext>
            </a:extLst>
          </p:cNvPr>
          <p:cNvSpPr/>
          <p:nvPr/>
        </p:nvSpPr>
        <p:spPr>
          <a:xfrm>
            <a:off x="4229449" y="1887518"/>
            <a:ext cx="3733100" cy="7969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spriteSnake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29BAE9-FB60-0F6E-646C-37CB101B0020}"/>
              </a:ext>
            </a:extLst>
          </p:cNvPr>
          <p:cNvSpPr/>
          <p:nvPr/>
        </p:nvSpPr>
        <p:spPr>
          <a:xfrm>
            <a:off x="5261294" y="3265414"/>
            <a:ext cx="1669409" cy="32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B644B-3CA2-4603-D061-267A76520C2E}"/>
              </a:ext>
            </a:extLst>
          </p:cNvPr>
          <p:cNvSpPr/>
          <p:nvPr/>
        </p:nvSpPr>
        <p:spPr>
          <a:xfrm>
            <a:off x="9006979" y="1119932"/>
            <a:ext cx="1845578" cy="343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135A77-4BBA-CA99-BF18-4BF3E7D25E5B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6095999" y="562062"/>
            <a:ext cx="1" cy="43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7DA3D4-8630-2934-70DE-013B9C2F645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5999" y="1585521"/>
            <a:ext cx="0" cy="30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92104E-321C-80F7-EB71-80DC74D67A2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5999" y="2684472"/>
            <a:ext cx="0" cy="58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AF786F5-BA06-5E04-6CB6-0F7CB17D126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731852" y="1291906"/>
            <a:ext cx="1275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8308FB-7427-5B7E-1277-069996E00967}"/>
              </a:ext>
            </a:extLst>
          </p:cNvPr>
          <p:cNvSpPr/>
          <p:nvPr/>
        </p:nvSpPr>
        <p:spPr>
          <a:xfrm>
            <a:off x="3038212" y="1585521"/>
            <a:ext cx="604008" cy="32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E1A2F82-DCAC-F105-562C-5E206ED9C604}"/>
              </a:ext>
            </a:extLst>
          </p:cNvPr>
          <p:cNvCxnSpPr>
            <a:stCxn id="6" idx="1"/>
            <a:endCxn id="22" idx="2"/>
          </p:cNvCxnSpPr>
          <p:nvPr/>
        </p:nvCxnSpPr>
        <p:spPr>
          <a:xfrm rot="10800000">
            <a:off x="3340217" y="1912697"/>
            <a:ext cx="889233" cy="373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158A54-5327-6A4D-F9EB-C4D6B1F2C41B}"/>
              </a:ext>
            </a:extLst>
          </p:cNvPr>
          <p:cNvCxnSpPr>
            <a:stCxn id="22" idx="0"/>
            <a:endCxn id="4" idx="1"/>
          </p:cNvCxnSpPr>
          <p:nvPr/>
        </p:nvCxnSpPr>
        <p:spPr>
          <a:xfrm rot="5400000" flipH="1" flipV="1">
            <a:off x="3753374" y="878749"/>
            <a:ext cx="293615" cy="1119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A09332-7692-04C3-9141-A34B00ED51CD}"/>
              </a:ext>
            </a:extLst>
          </p:cNvPr>
          <p:cNvSpPr txBox="1"/>
          <p:nvPr/>
        </p:nvSpPr>
        <p:spPr>
          <a:xfrm>
            <a:off x="5369649" y="1564443"/>
            <a:ext cx="73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12650-EA3B-3A08-2C1A-13565D1EAD2E}"/>
              </a:ext>
            </a:extLst>
          </p:cNvPr>
          <p:cNvSpPr txBox="1"/>
          <p:nvPr/>
        </p:nvSpPr>
        <p:spPr>
          <a:xfrm>
            <a:off x="5556307" y="2880822"/>
            <a:ext cx="73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4A215-37DA-25D1-160C-3BE6883A87A7}"/>
              </a:ext>
            </a:extLst>
          </p:cNvPr>
          <p:cNvSpPr txBox="1"/>
          <p:nvPr/>
        </p:nvSpPr>
        <p:spPr>
          <a:xfrm>
            <a:off x="7917807" y="973007"/>
            <a:ext cx="73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D499D-A66F-C8C6-9A90-0CB379AE6C12}"/>
              </a:ext>
            </a:extLst>
          </p:cNvPr>
          <p:cNvSpPr txBox="1"/>
          <p:nvPr/>
        </p:nvSpPr>
        <p:spPr>
          <a:xfrm>
            <a:off x="3462206" y="1914680"/>
            <a:ext cx="73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55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2022-05-11T16:37:57Z</dcterms:created>
  <dcterms:modified xsi:type="dcterms:W3CDTF">2022-05-11T16:43:14Z</dcterms:modified>
</cp:coreProperties>
</file>