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618E1-24D5-B438-A16A-3DDEDF9F3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DD22AD-6D13-E568-CEE6-695BDA982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58A305-83F6-7553-DED3-2DCFC20C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C1C9-A288-49E2-8F26-A3B4064F1F4C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ED610B-BBA7-9AD2-78EC-39AA1BA2B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211F0-BFEA-33C8-9D38-CFCF3FFA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27B5-3223-4A44-9D74-22C1E6D069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5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BD13E-14E7-8DD5-9B02-B2913327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70F7D2-D487-4C06-E6EB-B3A676225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EB0931-37F7-EA31-68FB-F912FB3FD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C1C9-A288-49E2-8F26-A3B4064F1F4C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14F7E-20F1-802B-2997-1DB57799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7146D-7BAA-51D1-7A62-DDF94D18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27B5-3223-4A44-9D74-22C1E6D069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54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7365EE-F100-6B6E-357B-F35FD7516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8DDFF1-0ECA-2BEC-52A8-F8E7CB635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D8B96B-3A1E-2803-DD89-E078D71C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C1C9-A288-49E2-8F26-A3B4064F1F4C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DC618D-8126-18CD-E26D-BC5137B3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19E9F-07DC-395A-ED16-8E0CC89C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27B5-3223-4A44-9D74-22C1E6D069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24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11922-82D1-A2C6-9F45-2537BD63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3C15F0-F254-1BD8-92D9-8E25FB521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461261-5593-4163-79B5-2AC1A1CB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C1C9-A288-49E2-8F26-A3B4064F1F4C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830CC-E4D0-565C-601C-A9FCE5CC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D3C6C7-87DF-B963-0632-7ED2E07F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27B5-3223-4A44-9D74-22C1E6D069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78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4D385-29A8-FDFB-A7B6-0A64D808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713AF7-AA66-21B0-D709-8A014CA0A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B8242D-8B42-0E4D-D1A2-E0AFA00DA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C1C9-A288-49E2-8F26-A3B4064F1F4C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2A318-0361-3232-B516-F434DE77B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6BDB10-05F6-D8BE-DC3C-14FAF9C2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27B5-3223-4A44-9D74-22C1E6D069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84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1011E-579F-8AC0-4548-D2B81B8E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B5C3E1-C826-C076-D7F8-54E90A115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1D9560-DEA1-9E8E-2DF3-12C8B5849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35F146-10B1-EF96-81F9-2E2F41C68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C1C9-A288-49E2-8F26-A3B4064F1F4C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FB8AF1-A048-5B84-AAE8-FFBD05BA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AEF81E-D6E6-04F8-9AE4-3EF9F9B1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27B5-3223-4A44-9D74-22C1E6D069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73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D669F-EFAC-27D4-E243-7ED166BFC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38A58B-A216-ECEB-9A7F-2645553A0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ECA4E5-9744-6D8E-7C5D-73620F9EB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345665-1BCC-9877-FC3A-DC27F4B0D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A947D5-734A-32C9-FB0B-46D30A7C4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304160-0F5F-387F-7BB3-098F11E6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C1C9-A288-49E2-8F26-A3B4064F1F4C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E5003E-861A-822E-53B1-5A67A9AC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6BE204-5FDB-23DD-F5CE-0EA462F7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27B5-3223-4A44-9D74-22C1E6D069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BD3AD-41B8-1A04-BC9F-0BC27FD0E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EB24EF-52D2-1420-42A5-348F1E04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C1C9-A288-49E2-8F26-A3B4064F1F4C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7272E0-CC8F-04B3-CDCA-9EFD722B9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202B97-7177-48D4-2DFD-248DD546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27B5-3223-4A44-9D74-22C1E6D069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43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CFBABA-1D08-8074-415E-56C5F1CC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C1C9-A288-49E2-8F26-A3B4064F1F4C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974646-EC9E-16BF-A4A8-D5C4A475A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8EE714-56AA-E902-55FD-6DE1F223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27B5-3223-4A44-9D74-22C1E6D069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00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87910-2537-741C-7AF1-CFE1FDD7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394CDA-AF74-44B9-297D-4C9B7F948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C84C7C-0209-F2D9-3983-636EAE4CD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B2819F-AAC7-E6CF-22E7-7B6E6D496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C1C9-A288-49E2-8F26-A3B4064F1F4C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4C9D2D-4DFB-574E-2DD3-3B1B1156B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B42CDA-2544-ABA3-41AC-56A54E10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27B5-3223-4A44-9D74-22C1E6D069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4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11D9A-76F1-C71B-C0D1-AD5EDB8B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6C93C7-B0EA-6A8E-7135-2B6CB4697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6014DD-06BE-B818-F100-127C2C437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780B10-F886-D515-9CE3-51EE8A50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C1C9-A288-49E2-8F26-A3B4064F1F4C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840145-EC0B-C419-FA6C-00FEFD7C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F2D89C-35AB-3363-61DB-50C511DA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27B5-3223-4A44-9D74-22C1E6D069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84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8D1673-45E5-C05A-E4D9-E1B9B2E12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B02EC2-C530-C0AE-0DDD-DE3C3CC5E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9E89EC-ABDF-A0EF-9BFE-8063551FF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9C1C9-A288-49E2-8F26-A3B4064F1F4C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62A6DC-6754-2427-A301-D80A27D02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75EA64-6FC2-0B05-47E8-B0C7FA258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627B5-3223-4A44-9D74-22C1E6D069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3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D68230D-7A42-2E3F-A07B-04629C216DDA}"/>
              </a:ext>
            </a:extLst>
          </p:cNvPr>
          <p:cNvSpPr/>
          <p:nvPr/>
        </p:nvSpPr>
        <p:spPr>
          <a:xfrm>
            <a:off x="4686649" y="151003"/>
            <a:ext cx="2818701" cy="385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void launchLanGame()</a:t>
            </a:r>
          </a:p>
        </p:txBody>
      </p:sp>
      <p:sp>
        <p:nvSpPr>
          <p:cNvPr id="5" name="순서도: 종속 처리 4">
            <a:extLst>
              <a:ext uri="{FF2B5EF4-FFF2-40B4-BE49-F238E27FC236}">
                <a16:creationId xmlns:a16="http://schemas.microsoft.com/office/drawing/2014/main" id="{5A9FDCDF-282B-D77B-69A5-DBBFED388D9A}"/>
              </a:ext>
            </a:extLst>
          </p:cNvPr>
          <p:cNvSpPr/>
          <p:nvPr/>
        </p:nvSpPr>
        <p:spPr>
          <a:xfrm>
            <a:off x="1129716" y="880844"/>
            <a:ext cx="9932565" cy="1107347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baseUi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(10, 10);</a:t>
            </a:r>
          </a:p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 opt =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rangeOptions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(LAN_HOSTGAME, LAN_JOINGAME);</a:t>
            </a:r>
          </a:p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blackout();</a:t>
            </a:r>
          </a:p>
          <a:p>
            <a:pPr algn="ctr"/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clearRenderer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B70FA29E-7ED5-31EB-FAD7-3DBFAEE9EF96}"/>
              </a:ext>
            </a:extLst>
          </p:cNvPr>
          <p:cNvSpPr/>
          <p:nvPr/>
        </p:nvSpPr>
        <p:spPr>
          <a:xfrm>
            <a:off x="4887984" y="2332138"/>
            <a:ext cx="2416030" cy="66273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opt == 0</a:t>
            </a:r>
          </a:p>
        </p:txBody>
      </p:sp>
      <p:sp>
        <p:nvSpPr>
          <p:cNvPr id="7" name="순서도: 종속 처리 6">
            <a:extLst>
              <a:ext uri="{FF2B5EF4-FFF2-40B4-BE49-F238E27FC236}">
                <a16:creationId xmlns:a16="http://schemas.microsoft.com/office/drawing/2014/main" id="{5E3D99CA-C7B3-78E7-1F04-E4E33847720A}"/>
              </a:ext>
            </a:extLst>
          </p:cNvPr>
          <p:cNvSpPr/>
          <p:nvPr/>
        </p:nvSpPr>
        <p:spPr>
          <a:xfrm>
            <a:off x="1989588" y="2462165"/>
            <a:ext cx="2037127" cy="40267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hostGame();</a:t>
            </a:r>
          </a:p>
        </p:txBody>
      </p:sp>
      <p:sp>
        <p:nvSpPr>
          <p:cNvPr id="8" name="순서도: 종속 처리 7">
            <a:extLst>
              <a:ext uri="{FF2B5EF4-FFF2-40B4-BE49-F238E27FC236}">
                <a16:creationId xmlns:a16="http://schemas.microsoft.com/office/drawing/2014/main" id="{A55A215C-49C2-F213-0442-1D6F9C4B1C38}"/>
              </a:ext>
            </a:extLst>
          </p:cNvPr>
          <p:cNvSpPr/>
          <p:nvPr/>
        </p:nvSpPr>
        <p:spPr>
          <a:xfrm>
            <a:off x="4230146" y="3452068"/>
            <a:ext cx="3731703" cy="35653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char*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inputUi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E3410F17-AE60-49DF-40A7-60CA95EA2070}"/>
              </a:ext>
            </a:extLst>
          </p:cNvPr>
          <p:cNvSpPr/>
          <p:nvPr/>
        </p:nvSpPr>
        <p:spPr>
          <a:xfrm>
            <a:off x="4552422" y="4328719"/>
            <a:ext cx="3087149" cy="46978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== NULL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6E8884-6682-11C3-D9A8-E15DAA018C79}"/>
              </a:ext>
            </a:extLst>
          </p:cNvPr>
          <p:cNvSpPr/>
          <p:nvPr/>
        </p:nvSpPr>
        <p:spPr>
          <a:xfrm>
            <a:off x="2470557" y="4362273"/>
            <a:ext cx="1228988" cy="402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return;</a:t>
            </a:r>
          </a:p>
        </p:txBody>
      </p:sp>
      <p:sp>
        <p:nvSpPr>
          <p:cNvPr id="11" name="순서도: 종속 처리 10">
            <a:extLst>
              <a:ext uri="{FF2B5EF4-FFF2-40B4-BE49-F238E27FC236}">
                <a16:creationId xmlns:a16="http://schemas.microsoft.com/office/drawing/2014/main" id="{2B658A13-4F96-1046-F0EE-62538E9295E7}"/>
              </a:ext>
            </a:extLst>
          </p:cNvPr>
          <p:cNvSpPr/>
          <p:nvPr/>
        </p:nvSpPr>
        <p:spPr>
          <a:xfrm>
            <a:off x="3495409" y="5217952"/>
            <a:ext cx="5201174" cy="41945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joinGame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LAN_LISTEN_PORT);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141316-9F5B-E03C-E2D4-A11E6F1D109B}"/>
              </a:ext>
            </a:extLst>
          </p:cNvPr>
          <p:cNvSpPr/>
          <p:nvPr/>
        </p:nvSpPr>
        <p:spPr>
          <a:xfrm>
            <a:off x="5436061" y="5987638"/>
            <a:ext cx="1319869" cy="41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free(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EC76B61-58CD-6EDB-B125-059656C3215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95999" y="536897"/>
            <a:ext cx="1" cy="343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5A34AED-BFB1-3A79-0E0C-09AAE531243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5999" y="1988191"/>
            <a:ext cx="0" cy="343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5FCB9B6-F708-97CD-CEF9-8F466525A792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6095998" y="2994868"/>
            <a:ext cx="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647334E-419A-5A96-006B-A69B2ED42265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6095997" y="3808602"/>
            <a:ext cx="1" cy="520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F4B1202-16FB-8763-BA09-45C486056F6C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6095996" y="4798503"/>
            <a:ext cx="1" cy="41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EA185E3-C418-247B-DFFB-A2DB4622CFD4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6095996" y="5637402"/>
            <a:ext cx="0" cy="35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841E66B-93D6-1A7D-F6BB-7CFEAC181945}"/>
              </a:ext>
            </a:extLst>
          </p:cNvPr>
          <p:cNvCxnSpPr>
            <a:stCxn id="6" idx="1"/>
            <a:endCxn id="7" idx="3"/>
          </p:cNvCxnSpPr>
          <p:nvPr/>
        </p:nvCxnSpPr>
        <p:spPr>
          <a:xfrm flipH="1">
            <a:off x="4026715" y="2663503"/>
            <a:ext cx="861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C191A67-9AAF-5311-B682-BB51A188DA5F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3699545" y="4563611"/>
            <a:ext cx="852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11684FF-3109-7A85-4E0D-64166E9F8ED2}"/>
              </a:ext>
            </a:extLst>
          </p:cNvPr>
          <p:cNvSpPr txBox="1"/>
          <p:nvPr/>
        </p:nvSpPr>
        <p:spPr>
          <a:xfrm>
            <a:off x="4230146" y="2332138"/>
            <a:ext cx="71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91AFFF-9276-C9C7-E02F-CA093711810D}"/>
              </a:ext>
            </a:extLst>
          </p:cNvPr>
          <p:cNvSpPr txBox="1"/>
          <p:nvPr/>
        </p:nvSpPr>
        <p:spPr>
          <a:xfrm>
            <a:off x="3816285" y="4127381"/>
            <a:ext cx="71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0611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59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3</cp:revision>
  <dcterms:created xsi:type="dcterms:W3CDTF">2022-05-10T09:32:03Z</dcterms:created>
  <dcterms:modified xsi:type="dcterms:W3CDTF">2022-05-10T09:37:32Z</dcterms:modified>
</cp:coreProperties>
</file>