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8EC4-068E-A223-476E-FE8ED6BDF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4164E-F840-B5A2-9A96-A4D92C67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CB627-785D-1109-CE83-BD23551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3DF54-6B1A-CFA2-7E5B-2470A46A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9F57C-3C39-1264-1C3F-3A66F1F2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6D027-65AE-E05E-0969-6F267D34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109AF-C2CD-48BB-0E22-9181B3F6D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FC2-0D72-BE82-3B2C-3E339EFC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65E4F-C069-8F10-4FA1-6AF48A78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F5146-7024-51D9-80B9-F1CC6DBF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6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B6F80B-66B3-26EB-E2F7-1542D6891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D5AD87-73E1-6EC1-13D2-4BB150CB9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4C871-3F88-9B0F-26BF-9AB79ED6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C61FF-65B9-D6D0-4880-1F36887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6EE0C-0396-9937-4D31-70F701BF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8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2E731-35E1-88C9-3A54-D04F1CD3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EC335-3068-CEBC-376C-B974A45E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BD934-32B1-F442-5E8A-99683C0C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7B6E7-BD04-4158-D1B9-EDCEFDA8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9B4E3-BE79-D084-789F-6E4EC5BF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8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8A80B-A45A-6E81-099A-09DBD067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906CA-59D1-D0B7-4CEC-EEF715E9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73BA4-D188-EA2E-22B0-9CD75A2C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7D00F-E687-6DEB-2177-0A914139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B3926-0340-6749-A12A-53C2DB0B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855DD-4458-A8D4-9DE8-97B27187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82E86-EC7C-21BC-EBCC-2FD7143CA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86CCE-5470-8356-44D3-88744F43E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10E6E-7F58-959C-F492-360DCD2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F7975-E549-5E1F-05DD-35BE9AFE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369EA-6096-35DC-6C85-2434437F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8E55-F1F1-C0C0-4B2E-B29E5DC3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19413-6288-0F3E-CB55-E7C39223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CEAF2-062D-1948-F121-76759FA1A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E1A69B-3B4E-B3E0-4C78-F02430BD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E36469-25D8-E881-778A-A06A09C3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43A4C9-1969-2B5E-76E3-FD4E13DD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4B1D56-42A3-FA7B-7863-A65F0D3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704365-C1A5-2EC5-6D6C-223BC7A2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A88B-4C0B-EFA2-6C67-B8D5F53A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4726AE-F50C-EE22-16F5-BDB6655F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540116-39C7-A7AE-4932-74403FD2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C9C0EF-9F4F-4B17-F822-D14B5134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1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290C2-D33D-378F-B148-9F1594BC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0F744A-CD36-2AEE-4E63-E131502B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54B8C-38DF-62CC-2E2A-FCB55E3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2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F2D20-FCFA-3A3A-4A8A-E596DF15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D427A-E3E9-2497-36BD-03E13424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4970EF-1E06-AAE9-E25E-40EE2ABB0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60EC7-3FF9-3C50-0AA2-05B57DD8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AF944-FE77-5F23-8B97-2818E440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4996C-81A9-E2DD-114C-DBCE0C5A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7E6EB-2B95-5C1D-DC9B-48B8C948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C7D932-2C3E-800A-E172-309564396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54510-632B-E73E-D1A7-6F4DC8A1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71012-D56F-CDC1-9317-D21E6C38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56B55-8B27-6D73-415C-9B552D0B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56192-6562-A2F9-B0EB-790C2A40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7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C6EEBB-508C-7C62-C452-CA0B4062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49AA-70F0-27EB-CF9E-EDAE9ADA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841F-2994-C2E9-2528-12D1525BE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8A80-FEED-40B4-99D1-C2171E4D8FC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7C4FE-B63A-FB79-B5B1-C40F89A62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D97B4-395B-8D67-5133-2EF3E901A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EA47-B52A-4577-BAB6-1CEC81DCF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9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133E13A-B887-75C6-B7DD-68C945924B4D}"/>
              </a:ext>
            </a:extLst>
          </p:cNvPr>
          <p:cNvSpPr/>
          <p:nvPr/>
        </p:nvSpPr>
        <p:spPr>
          <a:xfrm>
            <a:off x="4942513" y="92279"/>
            <a:ext cx="2306973" cy="402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loadAudio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0E66A1-F76D-6236-4BC4-661964DB82FA}"/>
              </a:ext>
            </a:extLst>
          </p:cNvPr>
          <p:cNvSpPr/>
          <p:nvPr/>
        </p:nvSpPr>
        <p:spPr>
          <a:xfrm>
            <a:off x="4732788" y="817928"/>
            <a:ext cx="2726422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bool success = true;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1FF98E-F883-C7B6-F82D-EB2621BE1C4B}"/>
              </a:ext>
            </a:extLst>
          </p:cNvPr>
          <p:cNvSpPr/>
          <p:nvPr/>
        </p:nvSpPr>
        <p:spPr>
          <a:xfrm>
            <a:off x="3826777" y="2776756"/>
            <a:ext cx="4538444" cy="652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bgms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Mix_LoadMUS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bgmsPath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success &amp;=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bgms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!= NULL;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74D3D850-BECD-4A75-492D-C213B077B9CB}"/>
              </a:ext>
            </a:extLst>
          </p:cNvPr>
          <p:cNvSpPr/>
          <p:nvPr/>
        </p:nvSpPr>
        <p:spPr>
          <a:xfrm>
            <a:off x="4741177" y="3731004"/>
            <a:ext cx="2718033" cy="6522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bgms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B393CB24-A98B-6251-2881-38DB275D1F97}"/>
              </a:ext>
            </a:extLst>
          </p:cNvPr>
          <p:cNvSpPr/>
          <p:nvPr/>
        </p:nvSpPr>
        <p:spPr>
          <a:xfrm>
            <a:off x="8565159" y="3360840"/>
            <a:ext cx="3061981" cy="13925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"Failed to load %s: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SDL_mixer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Error: %s\n",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bgmsPath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Mix_GetError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57F3C6-4DAB-2679-FB40-C0952D6C548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459210" y="4057126"/>
            <a:ext cx="110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203DE1F-439F-48E6-31CB-5D10408DBA87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rot="5400000" flipH="1" flipV="1">
            <a:off x="5580318" y="2568669"/>
            <a:ext cx="2334454" cy="1294703"/>
          </a:xfrm>
          <a:prstGeom prst="bentConnector4">
            <a:avLst>
              <a:gd name="adj1" fmla="val -23088"/>
              <a:gd name="adj2" fmla="val 444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3C2B39-7F44-E70C-8159-AE9F0932ABA4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091807" y="2351322"/>
            <a:ext cx="4192" cy="4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12B640-E9E4-97B3-DFF3-FB561C916B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9" y="3429000"/>
            <a:ext cx="4195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76CD57A-6876-CCF9-B937-7F235924DCDC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6091807" y="1304490"/>
            <a:ext cx="4192" cy="4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C2031C-7FFD-643A-F841-FDA00C28DFC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94950"/>
            <a:ext cx="1" cy="32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E5D0B3-F3FC-9AB4-5F71-AFBECD833434}"/>
              </a:ext>
            </a:extLst>
          </p:cNvPr>
          <p:cNvSpPr txBox="1"/>
          <p:nvPr/>
        </p:nvSpPr>
        <p:spPr>
          <a:xfrm>
            <a:off x="4104311" y="2391587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842DC0-109B-A15E-0802-1AB6AD00946D}"/>
              </a:ext>
            </a:extLst>
          </p:cNvPr>
          <p:cNvSpPr txBox="1"/>
          <p:nvPr/>
        </p:nvSpPr>
        <p:spPr>
          <a:xfrm>
            <a:off x="7603220" y="3660638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803D2D1-B369-65F2-CD75-E536006263A6}"/>
              </a:ext>
            </a:extLst>
          </p:cNvPr>
          <p:cNvCxnSpPr>
            <a:cxnSpLocks/>
            <a:stCxn id="2" idx="1"/>
            <a:endCxn id="32" idx="1"/>
          </p:cNvCxnSpPr>
          <p:nvPr/>
        </p:nvCxnSpPr>
        <p:spPr>
          <a:xfrm rot="10800000" flipV="1">
            <a:off x="4007141" y="2048794"/>
            <a:ext cx="781577" cy="3265110"/>
          </a:xfrm>
          <a:prstGeom prst="bentConnector3">
            <a:avLst>
              <a:gd name="adj1" fmla="val 419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395737-7DBF-F171-1ABE-9E7A6DB27A46}"/>
              </a:ext>
            </a:extLst>
          </p:cNvPr>
          <p:cNvSpPr/>
          <p:nvPr/>
        </p:nvSpPr>
        <p:spPr>
          <a:xfrm>
            <a:off x="4007140" y="5100510"/>
            <a:ext cx="4177717" cy="42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FILE* f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soundsPath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,"r");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DEBCD6-E1FD-8DFA-2CC4-C32E90784012}"/>
              </a:ext>
            </a:extLst>
          </p:cNvPr>
          <p:cNvSpPr/>
          <p:nvPr/>
        </p:nvSpPr>
        <p:spPr>
          <a:xfrm>
            <a:off x="3632433" y="5752228"/>
            <a:ext cx="4932726" cy="42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[PATH_LEN], path[PATH_LEN&lt;&lt;1];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3B5851-5F7E-8DF8-0A8B-BE8986D51B3C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6095999" y="5527297"/>
            <a:ext cx="2797" cy="22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556C36-0F0F-9B95-39BC-DA24EA42CD63}"/>
              </a:ext>
            </a:extLst>
          </p:cNvPr>
          <p:cNvSpPr txBox="1"/>
          <p:nvPr/>
        </p:nvSpPr>
        <p:spPr>
          <a:xfrm>
            <a:off x="2340530" y="1627464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3" name="순서도: 다른 페이지 연결선 42">
            <a:extLst>
              <a:ext uri="{FF2B5EF4-FFF2-40B4-BE49-F238E27FC236}">
                <a16:creationId xmlns:a16="http://schemas.microsoft.com/office/drawing/2014/main" id="{91E9224D-522D-F810-F11D-7F4E7C2FD802}"/>
              </a:ext>
            </a:extLst>
          </p:cNvPr>
          <p:cNvSpPr/>
          <p:nvPr/>
        </p:nvSpPr>
        <p:spPr>
          <a:xfrm>
            <a:off x="5562947" y="6349424"/>
            <a:ext cx="1066102" cy="42678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B5CC31A-A3CB-F003-7FBB-C3617245B4D8}"/>
              </a:ext>
            </a:extLst>
          </p:cNvPr>
          <p:cNvCxnSpPr>
            <a:stCxn id="33" idx="2"/>
            <a:endCxn id="43" idx="0"/>
          </p:cNvCxnSpPr>
          <p:nvPr/>
        </p:nvCxnSpPr>
        <p:spPr>
          <a:xfrm flipH="1">
            <a:off x="6095998" y="6179015"/>
            <a:ext cx="2798" cy="17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EE9627-3AB4-1B8F-1B89-CEFD32A0D882}"/>
              </a:ext>
            </a:extLst>
          </p:cNvPr>
          <p:cNvSpPr txBox="1"/>
          <p:nvPr/>
        </p:nvSpPr>
        <p:spPr>
          <a:xfrm>
            <a:off x="7603220" y="1301343"/>
            <a:ext cx="185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bgmNums</a:t>
            </a:r>
            <a:r>
              <a:rPr lang="en-US" altLang="ko-KR" dirty="0"/>
              <a:t>=4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A8BEFA-AB75-4550-010A-41EC9127993E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083567" y="2051108"/>
            <a:ext cx="12583" cy="130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76C4FE-C562-6AF2-7F43-92CAFC032289}"/>
              </a:ext>
            </a:extLst>
          </p:cNvPr>
          <p:cNvSpPr txBox="1"/>
          <p:nvPr/>
        </p:nvSpPr>
        <p:spPr>
          <a:xfrm>
            <a:off x="5752748" y="4421000"/>
            <a:ext cx="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" name="순서도: 준비 1">
            <a:extLst>
              <a:ext uri="{FF2B5EF4-FFF2-40B4-BE49-F238E27FC236}">
                <a16:creationId xmlns:a16="http://schemas.microsoft.com/office/drawing/2014/main" id="{8B4326FF-7AF8-5840-0E71-CFFD61D6D01E}"/>
              </a:ext>
            </a:extLst>
          </p:cNvPr>
          <p:cNvSpPr/>
          <p:nvPr/>
        </p:nvSpPr>
        <p:spPr>
          <a:xfrm>
            <a:off x="4788717" y="1746265"/>
            <a:ext cx="2606180" cy="60505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i = 0; </a:t>
            </a:r>
          </a:p>
          <a:p>
            <a:pPr algn="ctr"/>
            <a:r>
              <a:rPr lang="nn-NO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&lt; bgmNums</a:t>
            </a:r>
          </a:p>
        </p:txBody>
      </p:sp>
    </p:spTree>
    <p:extLst>
      <p:ext uri="{BB962C8B-B14F-4D97-AF65-F5344CB8AC3E}">
        <p14:creationId xmlns:p14="http://schemas.microsoft.com/office/powerpoint/2010/main" val="281095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4915E631-8B98-3ED6-3028-76C487D37DA1}"/>
              </a:ext>
            </a:extLst>
          </p:cNvPr>
          <p:cNvSpPr/>
          <p:nvPr/>
        </p:nvSpPr>
        <p:spPr>
          <a:xfrm>
            <a:off x="5559104" y="117446"/>
            <a:ext cx="1073791" cy="55367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1286DE-B792-7225-1A14-AE0D9843F9EA}"/>
              </a:ext>
            </a:extLst>
          </p:cNvPr>
          <p:cNvSpPr/>
          <p:nvPr/>
        </p:nvSpPr>
        <p:spPr>
          <a:xfrm>
            <a:off x="3172436" y="1828800"/>
            <a:ext cx="5847126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(path, "%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s%s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soundsPathPrefix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sounds[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soundsCount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Mix_LoadWAV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(path);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success &amp;= sounds[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soundsCount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!= NULL;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40ADC374-81FB-9AF9-1576-CCABBECAC5B5}"/>
              </a:ext>
            </a:extLst>
          </p:cNvPr>
          <p:cNvSpPr/>
          <p:nvPr/>
        </p:nvSpPr>
        <p:spPr>
          <a:xfrm>
            <a:off x="3470245" y="3061982"/>
            <a:ext cx="5251508" cy="704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!sounds[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soundsCount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E075F489-4C77-9A35-CD7D-6233B5110640}"/>
              </a:ext>
            </a:extLst>
          </p:cNvPr>
          <p:cNvSpPr/>
          <p:nvPr/>
        </p:nvSpPr>
        <p:spPr>
          <a:xfrm>
            <a:off x="611695" y="2231364"/>
            <a:ext cx="2172749" cy="205530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"Failed to load %s: :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SDL_mixer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Error: %s\n", path,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Mix_GetError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C8A782-E6D6-3C30-4C83-DE13F27950F6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6095999" y="671119"/>
            <a:ext cx="1" cy="20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2910B89-4B02-A7C9-8554-F72038C0E70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95999" y="1572935"/>
            <a:ext cx="0" cy="25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1B93A9-AE65-9237-C78F-6682A56BA05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9" y="2759978"/>
            <a:ext cx="0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CA9F75-3840-17AE-0AE7-BE2EA6A6867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84444" y="3394449"/>
            <a:ext cx="685801" cy="1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4305B9-A285-A57A-2488-64B037239A93}"/>
              </a:ext>
            </a:extLst>
          </p:cNvPr>
          <p:cNvSpPr txBox="1"/>
          <p:nvPr/>
        </p:nvSpPr>
        <p:spPr>
          <a:xfrm>
            <a:off x="2818699" y="3059668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0B3443-6EF3-F2FE-5090-642032F02873}"/>
              </a:ext>
            </a:extLst>
          </p:cNvPr>
          <p:cNvSpPr/>
          <p:nvPr/>
        </p:nvSpPr>
        <p:spPr>
          <a:xfrm>
            <a:off x="4225254" y="4135772"/>
            <a:ext cx="3741490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soundsCount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B90FB0-E4F4-3231-6DD9-31C31515EC1A}"/>
              </a:ext>
            </a:extLst>
          </p:cNvPr>
          <p:cNvSpPr/>
          <p:nvPr/>
        </p:nvSpPr>
        <p:spPr>
          <a:xfrm>
            <a:off x="5085125" y="5222146"/>
            <a:ext cx="2021747" cy="662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(f);</a:t>
            </a:r>
          </a:p>
          <a:p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success;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B3705B-2949-62B9-88D5-357212412C55}"/>
              </a:ext>
            </a:extLst>
          </p:cNvPr>
          <p:cNvCxnSpPr>
            <a:stCxn id="7" idx="2"/>
            <a:endCxn id="20" idx="0"/>
          </p:cNvCxnSpPr>
          <p:nvPr/>
        </p:nvCxnSpPr>
        <p:spPr>
          <a:xfrm>
            <a:off x="6095999" y="3766657"/>
            <a:ext cx="0" cy="3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20A12C5-BF96-0EFC-27C5-C2DB4A6CA29C}"/>
              </a:ext>
            </a:extLst>
          </p:cNvPr>
          <p:cNvCxnSpPr>
            <a:cxnSpLocks/>
            <a:stCxn id="20" idx="3"/>
            <a:endCxn id="2" idx="3"/>
          </p:cNvCxnSpPr>
          <p:nvPr/>
        </p:nvCxnSpPr>
        <p:spPr>
          <a:xfrm flipV="1">
            <a:off x="7966744" y="1224295"/>
            <a:ext cx="413859" cy="3142175"/>
          </a:xfrm>
          <a:prstGeom prst="bentConnector3">
            <a:avLst>
              <a:gd name="adj1" fmla="val 643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4A76AC-5E5B-1C03-85E9-D3F084F50070}"/>
              </a:ext>
            </a:extLst>
          </p:cNvPr>
          <p:cNvCxnSpPr>
            <a:cxnSpLocks/>
            <a:stCxn id="2" idx="1"/>
            <a:endCxn id="21" idx="1"/>
          </p:cNvCxnSpPr>
          <p:nvPr/>
        </p:nvCxnSpPr>
        <p:spPr>
          <a:xfrm rot="10800000" flipH="1" flipV="1">
            <a:off x="3811395" y="1224294"/>
            <a:ext cx="1273730" cy="4329217"/>
          </a:xfrm>
          <a:prstGeom prst="bentConnector3">
            <a:avLst>
              <a:gd name="adj1" fmla="val -276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194063E-AFFE-7E86-1E8E-0E788C501E9F}"/>
              </a:ext>
            </a:extLst>
          </p:cNvPr>
          <p:cNvCxnSpPr>
            <a:stCxn id="8" idx="2"/>
            <a:endCxn id="20" idx="1"/>
          </p:cNvCxnSpPr>
          <p:nvPr/>
        </p:nvCxnSpPr>
        <p:spPr>
          <a:xfrm rot="16200000" flipH="1">
            <a:off x="2853821" y="2995037"/>
            <a:ext cx="215682" cy="2527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48B8DF-71D2-9FDF-8953-6E4D0F2BAA4D}"/>
              </a:ext>
            </a:extLst>
          </p:cNvPr>
          <p:cNvSpPr txBox="1"/>
          <p:nvPr/>
        </p:nvSpPr>
        <p:spPr>
          <a:xfrm>
            <a:off x="5508068" y="1493132"/>
            <a:ext cx="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1B8850-B279-14F7-1128-DF6EB753EBC3}"/>
              </a:ext>
            </a:extLst>
          </p:cNvPr>
          <p:cNvSpPr txBox="1"/>
          <p:nvPr/>
        </p:nvSpPr>
        <p:spPr>
          <a:xfrm>
            <a:off x="1723931" y="788457"/>
            <a:ext cx="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7E8D9A-AB0D-B63A-BA2B-D0E79B366FA1}"/>
              </a:ext>
            </a:extLst>
          </p:cNvPr>
          <p:cNvSpPr txBox="1"/>
          <p:nvPr/>
        </p:nvSpPr>
        <p:spPr>
          <a:xfrm>
            <a:off x="5364758" y="3724388"/>
            <a:ext cx="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" name="순서도: 준비 1">
            <a:extLst>
              <a:ext uri="{FF2B5EF4-FFF2-40B4-BE49-F238E27FC236}">
                <a16:creationId xmlns:a16="http://schemas.microsoft.com/office/drawing/2014/main" id="{88423A0E-B471-4143-0C86-7CA2291B6096}"/>
              </a:ext>
            </a:extLst>
          </p:cNvPr>
          <p:cNvSpPr/>
          <p:nvPr/>
        </p:nvSpPr>
        <p:spPr>
          <a:xfrm>
            <a:off x="3811395" y="875654"/>
            <a:ext cx="4569208" cy="69728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(f, "%s",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64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189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14</cp:revision>
  <dcterms:created xsi:type="dcterms:W3CDTF">2022-05-10T04:07:36Z</dcterms:created>
  <dcterms:modified xsi:type="dcterms:W3CDTF">2022-05-10T08:25:50Z</dcterms:modified>
</cp:coreProperties>
</file>