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89A69-7856-4D06-2C9B-229C65952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729F04-F7F2-65F5-166B-B1E92FF61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74A5F-AF3B-5148-6310-3DE2528A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BF3F4-D50F-77A6-BBA7-C9CB3F30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4E301-415F-0901-DFB6-A1EA520A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F8B6-6B51-71AC-ACD2-E891447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CBE24-64D6-2FF1-D26A-F291C48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879E5-5EE2-0D89-5C21-4AF3FA40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1A79C-6484-A56C-1362-B7C8E379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7F4DC-8B73-2EFB-E9EE-56564224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9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0F4A14-C9A8-F0CF-20E4-204DA2164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2D9EE-E5FF-9B22-EF07-CC053A997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4FADC-6CDC-F7E2-356D-D6A24586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683EF-B912-60A2-3672-AAEE0B66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31803-7356-ACA7-1859-9E1A8642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4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FEC51-C659-2D00-FFA1-EDB58A8A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62C9B-7086-70D4-2791-34C19E82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C2D6A-53A4-5BBA-8099-BE1BC28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84E3F-346B-A9F8-07EA-F420467A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80216-6B43-10F9-C8E5-0FA66F81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FE47-DCA5-7574-A02D-1380D742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2C0A2-41F2-8681-1F3B-44F4C178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C7DBE-60ED-4EC6-E257-21ECDADA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3F6A4-5575-5C8C-F536-90897C83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3DD81-22FE-4836-05E3-4F2282F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5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5E74B-2205-1D8B-3345-DA421911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2971A-18C6-37BF-69FF-EA704745C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1BE76-FACA-A5E6-153B-47DC4CC2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7F940-1BE5-CA8C-EB3F-9293C326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FD7F4-5596-6AF5-B1A3-E1B8AA17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09B1D-8138-E799-FF05-4E4A97F9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3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857A8-B2A5-3D1C-FA0E-A793DED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D2A98-AC8E-74AA-7793-C4ACF8FB8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39051-22CC-4D40-5E1D-B5C99804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D7A14-AA36-EEDF-9F8C-56CD9C980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FC4340-C93B-7E3C-70D9-913D5EDED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FFD6DE-FEFD-0DFF-8316-8B904494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70B0A0-7DEE-A4BA-13DF-F4D19A4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778B7-8C55-1EAA-E939-C17DB58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7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46006-385A-BDFF-0523-D3C1531B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847B6A-0CB4-7D4B-A1D3-0131D209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0A37C-0D3A-9418-FF52-45D28FE6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559A0-3B2D-DB32-2882-ECA5374D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9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F7689-6A18-EEBB-2D23-AADDC418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5BF5E-C930-571B-3A0E-8997E7EA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49246-9FAD-10CC-F56D-A6064DAF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D5CED-D805-2CE0-4799-A3244306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FABA4-3936-FE70-4065-8B34BCC7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F83D1-0C10-36C9-B32A-3E725CA68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6E81C-D79E-0FC9-1C76-9E767A4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283BC-B749-EAEC-E82B-0DC13EB2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F8FA9-5C13-6396-C8AA-B91E296D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7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6A0DD-C9CC-E529-68DD-56395C53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F23435-D728-374D-013B-2FD5F7BC7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152E55-1BB9-189B-B17E-C05E83A8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DCD79-B389-CBE7-85DE-8A01493A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091C6-94E2-0AFF-F53A-AD6D731C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0C7F7-63C9-EA98-DCBD-ABC5C711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2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8D1408-6AB4-BD10-B369-54E747CA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80A71-CEB4-89F7-0313-520DABB0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1544F-02DA-5DAB-AA4A-DE1EEC05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4CD1-51A3-4165-AFAE-08FFCC092D8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35A94-CDC3-E3B2-AD5C-3AACD5661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AA9A2-7FDC-D410-A548-7C5576002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2B426-75D4-4B06-B86E-3EC3AA4B0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7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B7BE6115-9E08-8F12-8914-A75E4D91F714}"/>
              </a:ext>
            </a:extLst>
          </p:cNvPr>
          <p:cNvSpPr/>
          <p:nvPr/>
        </p:nvSpPr>
        <p:spPr>
          <a:xfrm>
            <a:off x="5064369" y="101600"/>
            <a:ext cx="2063262" cy="2657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bool</a:t>
            </a:r>
            <a:r>
              <a:rPr lang="ko-KR" altLang="en-US" dirty="0"/>
              <a:t> </a:t>
            </a:r>
            <a:r>
              <a:rPr lang="en-US" altLang="ko-KR" dirty="0" err="1"/>
              <a:t>loadMedia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7D5064-5D4C-5D3F-B483-92B1639980E3}"/>
              </a:ext>
            </a:extLst>
          </p:cNvPr>
          <p:cNvSpPr/>
          <p:nvPr/>
        </p:nvSpPr>
        <p:spPr>
          <a:xfrm>
            <a:off x="4943231" y="570527"/>
            <a:ext cx="2305538" cy="34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bool success = true</a:t>
            </a:r>
            <a:endParaRPr lang="ko-KR" altLang="en-US" dirty="0"/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1EA62046-2DED-3899-0E88-067D7F2E5C83}"/>
              </a:ext>
            </a:extLst>
          </p:cNvPr>
          <p:cNvSpPr/>
          <p:nvPr/>
        </p:nvSpPr>
        <p:spPr>
          <a:xfrm>
            <a:off x="4275015" y="1117607"/>
            <a:ext cx="3641969" cy="34387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initCommonEffects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E1D6A3-6288-C586-0DE3-56A234EA4AE7}"/>
              </a:ext>
            </a:extLst>
          </p:cNvPr>
          <p:cNvSpPr/>
          <p:nvPr/>
        </p:nvSpPr>
        <p:spPr>
          <a:xfrm>
            <a:off x="4317999" y="1664687"/>
            <a:ext cx="3556000" cy="28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[PATH_LEN + 4]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6B552-2448-5ADB-9EEB-4F33998D71E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367323"/>
            <a:ext cx="0" cy="20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1EDB20-3998-0146-312F-BC6072A069D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914403"/>
            <a:ext cx="0" cy="20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179D7E-8E39-1601-68BB-A38A755D425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1461483"/>
            <a:ext cx="1" cy="20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E3DFA1-0EF3-7CF6-5A90-3ED103535E3A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flipH="1">
            <a:off x="6095994" y="1953855"/>
            <a:ext cx="5" cy="52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A1F8570-D772-1B35-4D4C-D3359C927A30}"/>
              </a:ext>
            </a:extLst>
          </p:cNvPr>
          <p:cNvSpPr/>
          <p:nvPr/>
        </p:nvSpPr>
        <p:spPr>
          <a:xfrm>
            <a:off x="3829534" y="3602889"/>
            <a:ext cx="4532923" cy="5705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r>
              <a:rPr lang="en-US" altLang="ko-KR" dirty="0" err="1"/>
              <a:t>strlen</a:t>
            </a:r>
            <a:r>
              <a:rPr lang="en-US" altLang="ko-KR" dirty="0"/>
              <a:t>(</a:t>
            </a:r>
            <a:r>
              <a:rPr lang="en-US" altLang="ko-KR" dirty="0" err="1"/>
              <a:t>tilesetPath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CB2F47-DFFB-F767-3A65-2E9E85B98738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6095994" y="3106647"/>
            <a:ext cx="2" cy="49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DC4D63-469C-241B-C19B-BEAA14105D97}"/>
              </a:ext>
            </a:extLst>
          </p:cNvPr>
          <p:cNvSpPr/>
          <p:nvPr/>
        </p:nvSpPr>
        <p:spPr>
          <a:xfrm>
            <a:off x="3595074" y="4329718"/>
            <a:ext cx="5001847" cy="44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sprintf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imgPath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"%s.png",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tilesetPath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1DC42E-9032-5330-5ADE-7EA967207A8E}"/>
              </a:ext>
            </a:extLst>
          </p:cNvPr>
          <p:cNvSpPr/>
          <p:nvPr/>
        </p:nvSpPr>
        <p:spPr>
          <a:xfrm>
            <a:off x="1805351" y="3698627"/>
            <a:ext cx="1117600" cy="37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break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A7D3E3B-B788-84C7-057A-B00CF9217AE8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6095996" y="4173412"/>
            <a:ext cx="2" cy="15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FC2B59-D3EF-055D-5CE2-D6B993F97E19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2922951" y="3888150"/>
            <a:ext cx="90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DA0D0E-5DB1-B1C5-B74F-4B3FC38B3ABC}"/>
              </a:ext>
            </a:extLst>
          </p:cNvPr>
          <p:cNvSpPr/>
          <p:nvPr/>
        </p:nvSpPr>
        <p:spPr>
          <a:xfrm>
            <a:off x="3270735" y="4976457"/>
            <a:ext cx="5650523" cy="38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loadSDLTexture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ABF03B-AAF2-19E0-508F-EF9510970937}"/>
              </a:ext>
            </a:extLst>
          </p:cNvPr>
          <p:cNvCxnSpPr>
            <a:stCxn id="25" idx="2"/>
            <a:endCxn id="34" idx="0"/>
          </p:cNvCxnSpPr>
          <p:nvPr/>
        </p:nvCxnSpPr>
        <p:spPr>
          <a:xfrm flipH="1">
            <a:off x="6095997" y="4771281"/>
            <a:ext cx="1" cy="20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BFBF12B-E631-DCB4-CDB0-7EC8ACCB8739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6095995" y="5359400"/>
            <a:ext cx="2" cy="20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종속 처리 46">
            <a:extLst>
              <a:ext uri="{FF2B5EF4-FFF2-40B4-BE49-F238E27FC236}">
                <a16:creationId xmlns:a16="http://schemas.microsoft.com/office/drawing/2014/main" id="{44C68EBB-A2FF-A8FC-3F21-266A3E9EE0D7}"/>
              </a:ext>
            </a:extLst>
          </p:cNvPr>
          <p:cNvSpPr/>
          <p:nvPr/>
        </p:nvSpPr>
        <p:spPr>
          <a:xfrm>
            <a:off x="2160949" y="5564576"/>
            <a:ext cx="7870092" cy="3126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loadTileset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tilesetPath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84B21A-A8B5-06DD-9306-4C8C53416BFB}"/>
              </a:ext>
            </a:extLst>
          </p:cNvPr>
          <p:cNvSpPr/>
          <p:nvPr/>
        </p:nvSpPr>
        <p:spPr>
          <a:xfrm>
            <a:off x="3872518" y="6006143"/>
            <a:ext cx="4446953" cy="32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success &amp;= (bool)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C536519-EF24-21DF-E620-4D7578625709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>
            <a:off x="6095995" y="5877191"/>
            <a:ext cx="0" cy="12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49D173-349C-BFE4-3D7E-A809C50C6721}"/>
              </a:ext>
            </a:extLst>
          </p:cNvPr>
          <p:cNvSpPr/>
          <p:nvPr/>
        </p:nvSpPr>
        <p:spPr>
          <a:xfrm>
            <a:off x="5666148" y="6502400"/>
            <a:ext cx="859692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06A6EC9-1407-8033-39B1-98E74571FA43}"/>
              </a:ext>
            </a:extLst>
          </p:cNvPr>
          <p:cNvCxnSpPr>
            <a:stCxn id="51" idx="2"/>
            <a:endCxn id="62" idx="0"/>
          </p:cNvCxnSpPr>
          <p:nvPr/>
        </p:nvCxnSpPr>
        <p:spPr>
          <a:xfrm flipH="1">
            <a:off x="6095994" y="6330480"/>
            <a:ext cx="1" cy="17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D860F181-CE57-C694-374E-ECFBDC16994F}"/>
              </a:ext>
            </a:extLst>
          </p:cNvPr>
          <p:cNvCxnSpPr>
            <a:cxnSpLocks/>
            <a:stCxn id="62" idx="3"/>
            <a:endCxn id="2" idx="3"/>
          </p:cNvCxnSpPr>
          <p:nvPr/>
        </p:nvCxnSpPr>
        <p:spPr>
          <a:xfrm flipV="1">
            <a:off x="6525840" y="2794032"/>
            <a:ext cx="1032601" cy="3835368"/>
          </a:xfrm>
          <a:prstGeom prst="bentConnector3">
            <a:avLst>
              <a:gd name="adj1" fmla="val 403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다른 페이지 연결선 67">
            <a:extLst>
              <a:ext uri="{FF2B5EF4-FFF2-40B4-BE49-F238E27FC236}">
                <a16:creationId xmlns:a16="http://schemas.microsoft.com/office/drawing/2014/main" id="{768DA12C-5846-ABE3-B37C-54B83DBB8DE1}"/>
              </a:ext>
            </a:extLst>
          </p:cNvPr>
          <p:cNvSpPr/>
          <p:nvPr/>
        </p:nvSpPr>
        <p:spPr>
          <a:xfrm>
            <a:off x="306754" y="3594090"/>
            <a:ext cx="836245" cy="58811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D93AB4-E025-F370-7BB2-D9BBE2D6B1F7}"/>
              </a:ext>
            </a:extLst>
          </p:cNvPr>
          <p:cNvSpPr txBox="1"/>
          <p:nvPr/>
        </p:nvSpPr>
        <p:spPr>
          <a:xfrm>
            <a:off x="3229698" y="3413274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2AB2C1B-9461-E7D6-1FA1-A3582F92A347}"/>
              </a:ext>
            </a:extLst>
          </p:cNvPr>
          <p:cNvCxnSpPr>
            <a:cxnSpLocks/>
            <a:stCxn id="2" idx="1"/>
            <a:endCxn id="68" idx="0"/>
          </p:cNvCxnSpPr>
          <p:nvPr/>
        </p:nvCxnSpPr>
        <p:spPr>
          <a:xfrm rot="10800000" flipV="1">
            <a:off x="724878" y="2794032"/>
            <a:ext cx="3908669" cy="800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75620B-E01F-186D-04AB-75BBB9AF4FAA}"/>
              </a:ext>
            </a:extLst>
          </p:cNvPr>
          <p:cNvCxnSpPr>
            <a:stCxn id="26" idx="1"/>
            <a:endCxn id="68" idx="3"/>
          </p:cNvCxnSpPr>
          <p:nvPr/>
        </p:nvCxnSpPr>
        <p:spPr>
          <a:xfrm flipH="1">
            <a:off x="1142999" y="3888150"/>
            <a:ext cx="66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준비 1">
            <a:extLst>
              <a:ext uri="{FF2B5EF4-FFF2-40B4-BE49-F238E27FC236}">
                <a16:creationId xmlns:a16="http://schemas.microsoft.com/office/drawing/2014/main" id="{296F1ED7-4223-47C6-4AF4-590424E5D792}"/>
              </a:ext>
            </a:extLst>
          </p:cNvPr>
          <p:cNvSpPr/>
          <p:nvPr/>
        </p:nvSpPr>
        <p:spPr>
          <a:xfrm>
            <a:off x="4633546" y="2481416"/>
            <a:ext cx="2924895" cy="62523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=0</a:t>
            </a:r>
            <a:endParaRPr lang="ko-KR" altLang="en-US" dirty="0"/>
          </a:p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&lt;TILESET_SIZE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4F95C-F36F-7666-E2CE-BA53FB3912ED}"/>
              </a:ext>
            </a:extLst>
          </p:cNvPr>
          <p:cNvSpPr txBox="1"/>
          <p:nvPr/>
        </p:nvSpPr>
        <p:spPr>
          <a:xfrm>
            <a:off x="5506431" y="3142762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60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C5ABFED2-E2B9-3A57-7333-6114F2DE6E4E}"/>
              </a:ext>
            </a:extLst>
          </p:cNvPr>
          <p:cNvSpPr/>
          <p:nvPr/>
        </p:nvSpPr>
        <p:spPr>
          <a:xfrm>
            <a:off x="5646615" y="78154"/>
            <a:ext cx="898769" cy="57052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C0DCFBF2-4D90-6DB6-8E0E-8F0D5CE8E9A2}"/>
              </a:ext>
            </a:extLst>
          </p:cNvPr>
          <p:cNvSpPr/>
          <p:nvPr/>
        </p:nvSpPr>
        <p:spPr>
          <a:xfrm>
            <a:off x="3458306" y="851877"/>
            <a:ext cx="5275385" cy="3516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font = TTF_OpenFont(fontPath, FONT_SIZE)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71B20F29-A5F3-E4AF-E7DC-A1E7D4963241}"/>
              </a:ext>
            </a:extLst>
          </p:cNvPr>
          <p:cNvSpPr/>
          <p:nvPr/>
        </p:nvSpPr>
        <p:spPr>
          <a:xfrm>
            <a:off x="4345352" y="1406769"/>
            <a:ext cx="3501292" cy="4532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font == NULL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C0C36C5-5BE4-2814-81AC-4C40250CF69F}"/>
              </a:ext>
            </a:extLst>
          </p:cNvPr>
          <p:cNvSpPr/>
          <p:nvPr/>
        </p:nvSpPr>
        <p:spPr>
          <a:xfrm>
            <a:off x="179753" y="980830"/>
            <a:ext cx="2688493" cy="13051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"Failed to load lazy font!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SDL_ttf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Error: %s\n",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TTF_GetError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A694BD3-0326-93BF-F7DD-2BFAC3C62027}"/>
              </a:ext>
            </a:extLst>
          </p:cNvPr>
          <p:cNvSpPr/>
          <p:nvPr/>
        </p:nvSpPr>
        <p:spPr>
          <a:xfrm>
            <a:off x="484552" y="2508738"/>
            <a:ext cx="2078893" cy="375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success = false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32E764-6BF0-42C6-C75D-FB040340731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523999" y="2199713"/>
            <a:ext cx="1" cy="30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4A46E5-EF09-14A7-3B2C-5BBC8D1A58F7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2868246" y="1633415"/>
            <a:ext cx="14771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AEEE26C6-7B70-9520-65FD-6293C5743173}"/>
              </a:ext>
            </a:extLst>
          </p:cNvPr>
          <p:cNvSpPr/>
          <p:nvPr/>
        </p:nvSpPr>
        <p:spPr>
          <a:xfrm>
            <a:off x="4192951" y="2092409"/>
            <a:ext cx="3806093" cy="5236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loadTextset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CFF48C8-40AD-7CE5-C44B-E1F4DD20862B}"/>
              </a:ext>
            </a:extLst>
          </p:cNvPr>
          <p:cNvSpPr/>
          <p:nvPr/>
        </p:nvSpPr>
        <p:spPr>
          <a:xfrm>
            <a:off x="8995507" y="1958490"/>
            <a:ext cx="2188308" cy="79146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"Failed to load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textset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!\n"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BB50A6CC-394E-5279-0271-FD06C49DE97D}"/>
              </a:ext>
            </a:extLst>
          </p:cNvPr>
          <p:cNvSpPr/>
          <p:nvPr/>
        </p:nvSpPr>
        <p:spPr>
          <a:xfrm>
            <a:off x="8878276" y="2825837"/>
            <a:ext cx="2422769" cy="3282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success = false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15071F-9F9E-3204-DBB0-3AAEA2098EB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648677"/>
            <a:ext cx="1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4C92BBB-2ADC-06C7-D475-F394A362CBA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203569"/>
            <a:ext cx="1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31C036-10AB-A382-C7BF-4061C4C3793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6095998" y="1860062"/>
            <a:ext cx="0" cy="23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3FA8D9-9AA0-61CE-A11E-A41CBDA772A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999044" y="2354224"/>
            <a:ext cx="996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99E24B-F526-125E-FFCF-1B58F69DD9B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0089661" y="2697632"/>
            <a:ext cx="0" cy="12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종속 처리 28">
            <a:extLst>
              <a:ext uri="{FF2B5EF4-FFF2-40B4-BE49-F238E27FC236}">
                <a16:creationId xmlns:a16="http://schemas.microsoft.com/office/drawing/2014/main" id="{EDBF8FAF-F922-581E-92C5-50089183AD76}"/>
              </a:ext>
            </a:extLst>
          </p:cNvPr>
          <p:cNvSpPr/>
          <p:nvPr/>
        </p:nvSpPr>
        <p:spPr>
          <a:xfrm>
            <a:off x="4935412" y="2825837"/>
            <a:ext cx="2321170" cy="31082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initWeapons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7BBD6C5D-65A4-FE2B-6A26-A51322706041}"/>
              </a:ext>
            </a:extLst>
          </p:cNvPr>
          <p:cNvSpPr/>
          <p:nvPr/>
        </p:nvSpPr>
        <p:spPr>
          <a:xfrm>
            <a:off x="4433275" y="3311606"/>
            <a:ext cx="3325444" cy="31082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initCommonSprites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7085231-C0C0-7C0A-FB1D-E03E053599F7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 flipH="1">
            <a:off x="6095997" y="2616040"/>
            <a:ext cx="1" cy="20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E5C417-6970-7062-E732-61871B0E1B8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5997" y="3136661"/>
            <a:ext cx="0" cy="1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E93C19E-1ABA-DCD9-922A-7B9E278DCDB1}"/>
              </a:ext>
            </a:extLst>
          </p:cNvPr>
          <p:cNvCxnSpPr>
            <a:stCxn id="8" idx="2"/>
            <a:endCxn id="29" idx="1"/>
          </p:cNvCxnSpPr>
          <p:nvPr/>
        </p:nvCxnSpPr>
        <p:spPr>
          <a:xfrm rot="16200000" flipH="1">
            <a:off x="3181019" y="1226855"/>
            <a:ext cx="97373" cy="3411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B680509-9124-6139-87A0-F6881DA7CA2E}"/>
              </a:ext>
            </a:extLst>
          </p:cNvPr>
          <p:cNvCxnSpPr>
            <a:stCxn id="17" idx="1"/>
            <a:endCxn id="29" idx="3"/>
          </p:cNvCxnSpPr>
          <p:nvPr/>
        </p:nvCxnSpPr>
        <p:spPr>
          <a:xfrm flipH="1" flipV="1">
            <a:off x="7256582" y="2981249"/>
            <a:ext cx="1621694" cy="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판단 44">
            <a:extLst>
              <a:ext uri="{FF2B5EF4-FFF2-40B4-BE49-F238E27FC236}">
                <a16:creationId xmlns:a16="http://schemas.microsoft.com/office/drawing/2014/main" id="{7DCF50A9-7E0B-F74B-201D-9656FEBFE306}"/>
              </a:ext>
            </a:extLst>
          </p:cNvPr>
          <p:cNvSpPr/>
          <p:nvPr/>
        </p:nvSpPr>
        <p:spPr>
          <a:xfrm>
            <a:off x="4591535" y="3844267"/>
            <a:ext cx="3008923" cy="3465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r>
              <a:rPr lang="en-US" altLang="ko-KR" dirty="0" err="1"/>
              <a:t>loadAudio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순서도: 문서 45">
            <a:extLst>
              <a:ext uri="{FF2B5EF4-FFF2-40B4-BE49-F238E27FC236}">
                <a16:creationId xmlns:a16="http://schemas.microsoft.com/office/drawing/2014/main" id="{BD690280-7114-EBCC-A799-BBDE4CF34DA7}"/>
              </a:ext>
            </a:extLst>
          </p:cNvPr>
          <p:cNvSpPr/>
          <p:nvPr/>
        </p:nvSpPr>
        <p:spPr>
          <a:xfrm>
            <a:off x="363413" y="3562302"/>
            <a:ext cx="2321170" cy="91049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"Failed to load audio!\n"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B33BE9C9-E800-1E94-EE05-E4A995924460}"/>
              </a:ext>
            </a:extLst>
          </p:cNvPr>
          <p:cNvSpPr/>
          <p:nvPr/>
        </p:nvSpPr>
        <p:spPr>
          <a:xfrm>
            <a:off x="484552" y="4864917"/>
            <a:ext cx="2078893" cy="414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success=false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21D6F1-707C-2548-CBAC-EC30BEEA3EA1}"/>
              </a:ext>
            </a:extLst>
          </p:cNvPr>
          <p:cNvCxnSpPr>
            <a:stCxn id="45" idx="1"/>
            <a:endCxn id="46" idx="3"/>
          </p:cNvCxnSpPr>
          <p:nvPr/>
        </p:nvCxnSpPr>
        <p:spPr>
          <a:xfrm flipH="1" flipV="1">
            <a:off x="2684583" y="4017549"/>
            <a:ext cx="19069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0AE4469-716C-03CF-8BBE-95521EA8EB12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1523998" y="4412601"/>
            <a:ext cx="1" cy="45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6E69998-A97B-C572-EB4B-603796865319}"/>
              </a:ext>
            </a:extLst>
          </p:cNvPr>
          <p:cNvCxnSpPr>
            <a:stCxn id="30" idx="2"/>
            <a:endCxn id="45" idx="0"/>
          </p:cNvCxnSpPr>
          <p:nvPr/>
        </p:nvCxnSpPr>
        <p:spPr>
          <a:xfrm>
            <a:off x="6095997" y="3622430"/>
            <a:ext cx="0" cy="2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8E86FD1-6375-F8F7-0FDE-19B8C07C73DA}"/>
              </a:ext>
            </a:extLst>
          </p:cNvPr>
          <p:cNvSpPr txBox="1"/>
          <p:nvPr/>
        </p:nvSpPr>
        <p:spPr>
          <a:xfrm>
            <a:off x="8006860" y="1961050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020449-0586-F566-F055-86278A8B850C}"/>
              </a:ext>
            </a:extLst>
          </p:cNvPr>
          <p:cNvSpPr txBox="1"/>
          <p:nvPr/>
        </p:nvSpPr>
        <p:spPr>
          <a:xfrm>
            <a:off x="3374291" y="1289484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C2C91-140E-A15C-83DC-DE6B805E032B}"/>
              </a:ext>
            </a:extLst>
          </p:cNvPr>
          <p:cNvSpPr txBox="1"/>
          <p:nvPr/>
        </p:nvSpPr>
        <p:spPr>
          <a:xfrm>
            <a:off x="3229705" y="3659601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B67186-27BD-B389-2F99-4FE52828D89A}"/>
              </a:ext>
            </a:extLst>
          </p:cNvPr>
          <p:cNvSpPr/>
          <p:nvPr/>
        </p:nvSpPr>
        <p:spPr>
          <a:xfrm>
            <a:off x="4892427" y="4798646"/>
            <a:ext cx="2407138" cy="54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success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45681C8-1C5C-DFCF-00A0-9C718B18318E}"/>
              </a:ext>
            </a:extLst>
          </p:cNvPr>
          <p:cNvCxnSpPr>
            <a:stCxn id="45" idx="2"/>
            <a:endCxn id="2" idx="0"/>
          </p:cNvCxnSpPr>
          <p:nvPr/>
        </p:nvCxnSpPr>
        <p:spPr>
          <a:xfrm flipH="1">
            <a:off x="6095996" y="4190832"/>
            <a:ext cx="1" cy="60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567F64-24E7-BD91-10AB-ACFBACC3059E}"/>
              </a:ext>
            </a:extLst>
          </p:cNvPr>
          <p:cNvCxnSpPr>
            <a:stCxn id="47" idx="3"/>
            <a:endCxn id="2" idx="1"/>
          </p:cNvCxnSpPr>
          <p:nvPr/>
        </p:nvCxnSpPr>
        <p:spPr>
          <a:xfrm>
            <a:off x="2563445" y="5072184"/>
            <a:ext cx="2328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9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157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11</cp:revision>
  <dcterms:created xsi:type="dcterms:W3CDTF">2022-05-06T06:57:25Z</dcterms:created>
  <dcterms:modified xsi:type="dcterms:W3CDTF">2022-05-10T07:57:31Z</dcterms:modified>
</cp:coreProperties>
</file>