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5B364-ADA7-411F-88AF-AAC71EE4628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881C8-7051-4BE4-8A8E-DA6FD7C12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5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2A353-A824-47F5-CE11-81296ED87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2ACAC3-CC14-9267-7AD7-82863F871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16EBE-2BBC-D915-B664-B1242E41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B8820-A866-86EA-A768-9D611282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88C9E-4554-2E7F-2308-3925E029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08-1458-9644-B799-E6D20B20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03AC0-E55D-4F52-9F90-AA254048A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1082D-6D67-65DB-59E3-9E0D9704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D453E-CEE9-7663-491F-8B7CAB03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17706-CBB6-172F-63F9-154517FA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7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77189-4C33-5AF6-B600-4D7E74E1B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D4EE6-C8E6-BBA7-4028-41C1B064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B8EBF-9666-EC71-8A12-8F8B240D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978C6-7B70-2891-599F-47258D50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96A28-179D-306B-2EED-7E08F18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9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4E9C6-E4A7-3FC8-CAF6-3627D96D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D4481-FD69-AE5D-A21A-8D441170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CF4A2-0EA9-A567-493F-6381770F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A898-CE63-F757-A090-1363D6EB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C24B4-31E7-8984-04D3-6305233E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1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E834-0C8D-37F5-9F7B-A1F926E6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CB362-EF3C-925A-01E3-C1A4E8DA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2150C-9CCB-BCC9-7FAA-9E64D59A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C0D8D-914F-038C-D8D0-7D1AD101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9146C-347D-2C1E-F6E8-9DBE0230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1356B-DAB7-A372-978C-79751E4F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CC91B-2A13-5C8E-6499-4D4F3E823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4407EA-8E41-3A57-510A-EF8BC26B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44631-A30F-92C2-5AC9-0B4C130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9AA27-8BC2-8A29-A767-C2882390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FC0A9-E95E-476E-DE48-CAC21640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5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6FE6-3BAB-6B11-6F4D-723FC587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CA170-60C7-2343-7D5D-9BC04B26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3BA6C-78BE-DEEB-9769-E09884A8D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FDC699-8BB1-E482-FD4B-50B86D320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AF170-9353-6C40-FC9F-955024FA3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ADC66A-D2F1-38C9-27B5-5EE3F3D1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C696D-13F2-4AB1-B228-431AEBE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E2943-D942-6A4A-953C-F8D02802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EAA4-9E79-7E1A-B887-6983DE1F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36B37-33C1-70A9-EFB9-C0447DC2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C8CDC-120A-41B1-617A-53C9F417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A144B-3A23-B4A2-A3F3-8E808E1D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8E9DC7-DEFA-7DB9-2CBB-CF24F633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50D6CC-145D-5960-9DB7-A0673B95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5A203-C6D1-FCEA-9BE6-C54AC4FE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5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DDB19-25CD-74E2-83A5-F99B99D1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8D603-0122-DD71-E3F8-A22AE47D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E46F6-D39F-0F2E-E35E-DA963321A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D55AB-94C3-37BA-C7DB-95A30099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B9E62-435E-4339-845F-765A94AC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8F480-5F15-1EA2-2403-2B09AC93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50EB9-78B4-30DE-0DBE-EE7203B4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57AE8B-4C82-1DFB-1166-10E5DEEC9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A8AC6-63B4-DC09-D073-E4038D7FC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1C27E-CFA0-5D31-17BD-55D55095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2901B-2268-E571-9AAF-A18057AE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4AFBA-B014-1864-ADA6-DC51FBBC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C15B35-7214-5126-324F-7F54F79A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23389-53C1-EB8D-70BC-55D747EA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85520-98F9-35A2-3760-D7D88A272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0BC6-8FE2-42A7-B192-EA14866EBF35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4CAF2-48D7-2088-22E6-87C92725A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81D8F-2C7A-0817-CAA5-07DE3761A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83C5-7D2F-4021-A202-3B2536C4E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5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817ADE-ED91-046B-31BE-68E1F02D42D0}"/>
              </a:ext>
            </a:extLst>
          </p:cNvPr>
          <p:cNvSpPr/>
          <p:nvPr/>
        </p:nvSpPr>
        <p:spPr>
          <a:xfrm>
            <a:off x="4872892" y="109416"/>
            <a:ext cx="2446215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loadTextset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46FA03-C0DB-45AA-1B12-9814AC87E677}"/>
              </a:ext>
            </a:extLst>
          </p:cNvPr>
          <p:cNvSpPr/>
          <p:nvPr/>
        </p:nvSpPr>
        <p:spPr>
          <a:xfrm>
            <a:off x="4767384" y="632575"/>
            <a:ext cx="2657231" cy="27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bool success = true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1128C8-9440-AD13-BB2F-9D5F15BE5995}"/>
              </a:ext>
            </a:extLst>
          </p:cNvPr>
          <p:cNvSpPr/>
          <p:nvPr/>
        </p:nvSpPr>
        <p:spPr>
          <a:xfrm>
            <a:off x="3765550" y="1040941"/>
            <a:ext cx="4660900" cy="28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FILE* file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textsetPath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"r")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49E34D-772E-052A-13D8-518D4A7B836A}"/>
              </a:ext>
            </a:extLst>
          </p:cNvPr>
          <p:cNvSpPr/>
          <p:nvPr/>
        </p:nvSpPr>
        <p:spPr>
          <a:xfrm>
            <a:off x="4899025" y="1461130"/>
            <a:ext cx="2393950" cy="28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 str[TEXT_LEN]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15CBDD-D7E8-DF5D-DFA4-1E9C1D6821B4}"/>
              </a:ext>
            </a:extLst>
          </p:cNvPr>
          <p:cNvSpPr/>
          <p:nvPr/>
        </p:nvSpPr>
        <p:spPr>
          <a:xfrm>
            <a:off x="4778496" y="2731151"/>
            <a:ext cx="2635006" cy="26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n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(str)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660D6-70D0-B9C7-C39E-27BBF11E712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61108"/>
            <a:ext cx="0" cy="17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510EA4-3DD3-A86D-7E96-E778E926307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912463"/>
            <a:ext cx="0" cy="12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1C20CA-5CB8-C394-FC07-90FF5114521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329621"/>
            <a:ext cx="0" cy="13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862D91E-EB33-9245-99C9-CF4580C118F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094408" y="1749810"/>
            <a:ext cx="1592" cy="1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F8EF60-B623-0D10-8930-50DBEA065557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94408" y="2529122"/>
            <a:ext cx="1591" cy="20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E0B289-7A18-950C-940B-5F5F94D34575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flipH="1">
            <a:off x="6094407" y="2991989"/>
            <a:ext cx="1592" cy="20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C426AB-E4B8-B6A8-E738-12257E20D352}"/>
              </a:ext>
            </a:extLst>
          </p:cNvPr>
          <p:cNvSpPr/>
          <p:nvPr/>
        </p:nvSpPr>
        <p:spPr>
          <a:xfrm>
            <a:off x="5232405" y="4100967"/>
            <a:ext cx="1727200" cy="42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str[--n] = 0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8A89DA1-6727-2C84-7952-25C5A45A7310}"/>
              </a:ext>
            </a:extLst>
          </p:cNvPr>
          <p:cNvCxnSpPr>
            <a:cxnSpLocks/>
            <a:stCxn id="30" idx="3"/>
            <a:endCxn id="27" idx="3"/>
          </p:cNvCxnSpPr>
          <p:nvPr/>
        </p:nvCxnSpPr>
        <p:spPr>
          <a:xfrm flipV="1">
            <a:off x="6959605" y="3459152"/>
            <a:ext cx="1604463" cy="851849"/>
          </a:xfrm>
          <a:prstGeom prst="bentConnector3">
            <a:avLst>
              <a:gd name="adj1" fmla="val 143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D32D4B-5CAA-7F0F-7FB3-816B179E9120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094407" y="3722393"/>
            <a:ext cx="1598" cy="37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A9B8B5-0AFF-0CB1-F506-B319D4379226}"/>
              </a:ext>
            </a:extLst>
          </p:cNvPr>
          <p:cNvSpPr txBox="1"/>
          <p:nvPr/>
        </p:nvSpPr>
        <p:spPr>
          <a:xfrm>
            <a:off x="5449649" y="3720740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02BB1E5-E593-7C3B-F58A-39EB3A635223}"/>
              </a:ext>
            </a:extLst>
          </p:cNvPr>
          <p:cNvCxnSpPr>
            <a:cxnSpLocks/>
            <a:stCxn id="27" idx="1"/>
            <a:endCxn id="70" idx="1"/>
          </p:cNvCxnSpPr>
          <p:nvPr/>
        </p:nvCxnSpPr>
        <p:spPr>
          <a:xfrm rot="10800000" flipH="1" flipV="1">
            <a:off x="3624745" y="3459151"/>
            <a:ext cx="1032609" cy="1429485"/>
          </a:xfrm>
          <a:prstGeom prst="bentConnector3">
            <a:avLst>
              <a:gd name="adj1" fmla="val -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판단 69">
            <a:extLst>
              <a:ext uri="{FF2B5EF4-FFF2-40B4-BE49-F238E27FC236}">
                <a16:creationId xmlns:a16="http://schemas.microsoft.com/office/drawing/2014/main" id="{993BADA7-C265-BF76-DA9D-B914116B2867}"/>
              </a:ext>
            </a:extLst>
          </p:cNvPr>
          <p:cNvSpPr/>
          <p:nvPr/>
        </p:nvSpPr>
        <p:spPr>
          <a:xfrm>
            <a:off x="4657355" y="4678603"/>
            <a:ext cx="2877283" cy="4200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1CE2E4B-1589-D36C-9870-A3EA641ACB45}"/>
              </a:ext>
            </a:extLst>
          </p:cNvPr>
          <p:cNvSpPr/>
          <p:nvPr/>
        </p:nvSpPr>
        <p:spPr>
          <a:xfrm>
            <a:off x="8131904" y="4712521"/>
            <a:ext cx="1672493" cy="35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8DD941F4-66E3-E6FD-8715-57725055F417}"/>
              </a:ext>
            </a:extLst>
          </p:cNvPr>
          <p:cNvSpPr/>
          <p:nvPr/>
        </p:nvSpPr>
        <p:spPr>
          <a:xfrm>
            <a:off x="4431319" y="5324527"/>
            <a:ext cx="3329354" cy="4200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initText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34E0E84-82AA-31A6-EAF1-F70BA156FF16}"/>
              </a:ext>
            </a:extLst>
          </p:cNvPr>
          <p:cNvCxnSpPr>
            <a:cxnSpLocks/>
            <a:stCxn id="70" idx="3"/>
            <a:endCxn id="76" idx="1"/>
          </p:cNvCxnSpPr>
          <p:nvPr/>
        </p:nvCxnSpPr>
        <p:spPr>
          <a:xfrm flipV="1">
            <a:off x="7534638" y="4888636"/>
            <a:ext cx="597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2EDED7D-B2C6-F686-DC9F-B457166DE3C4}"/>
              </a:ext>
            </a:extLst>
          </p:cNvPr>
          <p:cNvCxnSpPr>
            <a:stCxn id="70" idx="2"/>
            <a:endCxn id="77" idx="0"/>
          </p:cNvCxnSpPr>
          <p:nvPr/>
        </p:nvCxnSpPr>
        <p:spPr>
          <a:xfrm flipH="1">
            <a:off x="6095996" y="5098670"/>
            <a:ext cx="1" cy="22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FF1B060-9CA7-B00D-6EA2-3D52474E53DA}"/>
              </a:ext>
            </a:extLst>
          </p:cNvPr>
          <p:cNvSpPr/>
          <p:nvPr/>
        </p:nvSpPr>
        <p:spPr>
          <a:xfrm>
            <a:off x="8131904" y="5359167"/>
            <a:ext cx="1778004" cy="350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success=false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0B6CC6E-750B-D4AF-8B2F-9D2941C004A0}"/>
              </a:ext>
            </a:extLst>
          </p:cNvPr>
          <p:cNvCxnSpPr>
            <a:stCxn id="77" idx="3"/>
            <a:endCxn id="82" idx="1"/>
          </p:cNvCxnSpPr>
          <p:nvPr/>
        </p:nvCxnSpPr>
        <p:spPr>
          <a:xfrm flipV="1">
            <a:off x="7760673" y="5534560"/>
            <a:ext cx="3712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012874E-4471-5C93-EC5B-D5008732470E}"/>
              </a:ext>
            </a:extLst>
          </p:cNvPr>
          <p:cNvSpPr/>
          <p:nvPr/>
        </p:nvSpPr>
        <p:spPr>
          <a:xfrm>
            <a:off x="5254193" y="6180484"/>
            <a:ext cx="1683606" cy="54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fclose</a:t>
            </a:r>
            <a:r>
              <a:rPr lang="en-US" altLang="ko-KR" dirty="0"/>
              <a:t>(file)</a:t>
            </a:r>
          </a:p>
          <a:p>
            <a:pPr algn="ctr"/>
            <a:r>
              <a:rPr lang="en-US" altLang="ko-KR" dirty="0"/>
              <a:t>return success</a:t>
            </a:r>
            <a:endParaRPr lang="ko-KR" altLang="en-US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ECE5CC82-FAF2-74AD-0B57-8A236F1466B3}"/>
              </a:ext>
            </a:extLst>
          </p:cNvPr>
          <p:cNvCxnSpPr>
            <a:cxnSpLocks/>
            <a:stCxn id="77" idx="2"/>
            <a:endCxn id="9" idx="3"/>
          </p:cNvCxnSpPr>
          <p:nvPr/>
        </p:nvCxnSpPr>
        <p:spPr>
          <a:xfrm rot="5400000" flipH="1" flipV="1">
            <a:off x="5173594" y="3160693"/>
            <a:ext cx="3506303" cy="1661500"/>
          </a:xfrm>
          <a:prstGeom prst="bentConnector4">
            <a:avLst>
              <a:gd name="adj1" fmla="val -6520"/>
              <a:gd name="adj2" fmla="val 291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55AA26AC-B093-185A-D31D-9BB441EC8191}"/>
              </a:ext>
            </a:extLst>
          </p:cNvPr>
          <p:cNvCxnSpPr>
            <a:cxnSpLocks/>
            <a:stCxn id="9" idx="1"/>
            <a:endCxn id="91" idx="1"/>
          </p:cNvCxnSpPr>
          <p:nvPr/>
        </p:nvCxnSpPr>
        <p:spPr>
          <a:xfrm rot="10800000" flipH="1" flipV="1">
            <a:off x="4431319" y="2238290"/>
            <a:ext cx="822874" cy="4215571"/>
          </a:xfrm>
          <a:prstGeom prst="bentConnector3">
            <a:avLst>
              <a:gd name="adj1" fmla="val -416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4F9E56CC-321B-46EE-DFEA-E57663EAF2F5}"/>
              </a:ext>
            </a:extLst>
          </p:cNvPr>
          <p:cNvSpPr/>
          <p:nvPr/>
        </p:nvSpPr>
        <p:spPr>
          <a:xfrm>
            <a:off x="4431319" y="1947460"/>
            <a:ext cx="3326177" cy="58166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(str, TEXT_LEN, file)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A9EAB-27BE-0DC2-37BD-9CD208B6B2C7}"/>
              </a:ext>
            </a:extLst>
          </p:cNvPr>
          <p:cNvSpPr txBox="1"/>
          <p:nvPr/>
        </p:nvSpPr>
        <p:spPr>
          <a:xfrm>
            <a:off x="5545161" y="2413291"/>
            <a:ext cx="648969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1B155D-59C1-F377-1DFD-95959BAE50F1}"/>
              </a:ext>
            </a:extLst>
          </p:cNvPr>
          <p:cNvSpPr txBox="1"/>
          <p:nvPr/>
        </p:nvSpPr>
        <p:spPr>
          <a:xfrm>
            <a:off x="7534637" y="4544165"/>
            <a:ext cx="648969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0553C6-AA0F-3397-D606-463CD7D57DC7}"/>
              </a:ext>
            </a:extLst>
          </p:cNvPr>
          <p:cNvSpPr txBox="1"/>
          <p:nvPr/>
        </p:nvSpPr>
        <p:spPr>
          <a:xfrm>
            <a:off x="7534638" y="5166459"/>
            <a:ext cx="648969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7" name="순서도: 준비 26">
            <a:extLst>
              <a:ext uri="{FF2B5EF4-FFF2-40B4-BE49-F238E27FC236}">
                <a16:creationId xmlns:a16="http://schemas.microsoft.com/office/drawing/2014/main" id="{572AC510-0373-EA27-6A01-2A2143DB75D5}"/>
              </a:ext>
            </a:extLst>
          </p:cNvPr>
          <p:cNvSpPr/>
          <p:nvPr/>
        </p:nvSpPr>
        <p:spPr>
          <a:xfrm>
            <a:off x="3624746" y="3195910"/>
            <a:ext cx="4939322" cy="52648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 - 1 &gt;= 0 &amp;&amp; !isprint(str[n - 1])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73793-6958-E59F-A73C-9FF92F156824}"/>
              </a:ext>
            </a:extLst>
          </p:cNvPr>
          <p:cNvSpPr txBox="1"/>
          <p:nvPr/>
        </p:nvSpPr>
        <p:spPr>
          <a:xfrm>
            <a:off x="2289908" y="1848635"/>
            <a:ext cx="66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FE9486-357B-2B40-C4CA-3247B1EA189F}"/>
              </a:ext>
            </a:extLst>
          </p:cNvPr>
          <p:cNvSpPr txBox="1"/>
          <p:nvPr/>
        </p:nvSpPr>
        <p:spPr>
          <a:xfrm>
            <a:off x="2818172" y="3089819"/>
            <a:ext cx="66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8EE5BB9-F39D-185A-C1DA-BFA02E76C23B}"/>
              </a:ext>
            </a:extLst>
          </p:cNvPr>
          <p:cNvCxnSpPr>
            <a:cxnSpLocks/>
            <a:stCxn id="76" idx="3"/>
          </p:cNvCxnSpPr>
          <p:nvPr/>
        </p:nvCxnSpPr>
        <p:spPr>
          <a:xfrm flipH="1" flipV="1">
            <a:off x="9261777" y="3459151"/>
            <a:ext cx="542620" cy="1429485"/>
          </a:xfrm>
          <a:prstGeom prst="bentConnector4">
            <a:avLst>
              <a:gd name="adj1" fmla="val -42129"/>
              <a:gd name="adj2" fmla="val 99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23DA794-8172-9BF3-D58F-D460D9258DA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9909908" y="5534560"/>
            <a:ext cx="1031630" cy="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9</cp:revision>
  <dcterms:created xsi:type="dcterms:W3CDTF">2022-05-07T15:42:45Z</dcterms:created>
  <dcterms:modified xsi:type="dcterms:W3CDTF">2022-05-10T08:16:20Z</dcterms:modified>
</cp:coreProperties>
</file>