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A9127-B00E-E455-B729-37118E604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BF138-3D06-21BC-38B1-30B8B4ED1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37BEE-8246-12FE-068B-E138BCA8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3F19-02E7-4883-B4C5-BB1ED626531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4D116-9AEB-6FEE-BF5C-50BF202C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EE642-8D1E-45A7-110E-4145D3B8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73-A0DB-4F0B-A170-6820ACAB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905A1-6F60-E534-26CF-AFBE11E5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3E304-780E-5C3F-106B-27F533B3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D83EC-9E6A-A2FF-08A2-37B043BC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3F19-02E7-4883-B4C5-BB1ED626531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B9E2C-C02F-38E6-B7FF-F85BCAE8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93F82-FC90-F9B9-8BD9-1984BA11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73-A0DB-4F0B-A170-6820ACAB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1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DE4BB-0FA2-7EB8-EAB1-4B8427DA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88523D-DA7C-48FB-7F62-1AA6965C1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599F5-6891-1B82-E84A-53577050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3F19-02E7-4883-B4C5-BB1ED626531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6647A-292E-8345-CF8F-BD87125D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EA1A-7D0E-0453-A74B-4BE14494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73-A0DB-4F0B-A170-6820ACAB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9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21997-F0EF-A072-3093-6DB2F903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AAD07-1D65-9042-2D4E-FCC4750E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038E7-F8BF-E8F0-B7C6-8FAF69BD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3F19-02E7-4883-B4C5-BB1ED626531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7C94B-635B-0361-9FC2-F7FC3332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D1D04-0690-8B8A-AEA4-7875519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73-A0DB-4F0B-A170-6820ACAB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0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83DB9-D7B5-CE9A-7640-09117DF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B3360-B3FF-99C4-F051-E7D507F3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4A369-8B99-B76D-33E1-8608780D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3F19-02E7-4883-B4C5-BB1ED626531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9AD3F-A6D4-CCAD-10C9-A6B383F4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B5200-6EC5-C052-36DF-C69D2CF2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73-A0DB-4F0B-A170-6820ACAB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32C52-CA7A-EF50-D08F-65A9203C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15030-0A98-46ED-EFAD-10D2A7A3E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23B53-C228-13AA-4B3C-FC10F0FD1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6C228-C863-3846-27DB-3C64448B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3F19-02E7-4883-B4C5-BB1ED626531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024224-CBF9-F1D5-183D-3756DF35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1EE9E-6423-0E12-23C8-3471A064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73-A0DB-4F0B-A170-6820ACAB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8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EDFEB-1236-9A3C-7D06-9C4A8051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6678F-4307-C68D-09DF-93B82005D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0EFFD-2EA2-B987-DB63-FDAE578BE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20B0A9-95FF-6968-01F3-4CC81665E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115DD3-BBD5-7D4B-487E-87CCB453C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4F6278-E543-5CC1-421E-581EC396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3F19-02E7-4883-B4C5-BB1ED626531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ADCD3B-D1B3-C16D-2F96-6A69D49E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85754B-B808-82DD-E463-66BD85B0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73-A0DB-4F0B-A170-6820ACAB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7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247B4-6C6B-3DC2-7C58-6D7241C6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DC74FF-5BF2-F43B-ABA2-84E7B708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3F19-02E7-4883-B4C5-BB1ED626531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81AABF-A505-9638-73BA-BCB7AC04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38DD6-261F-C1A1-8A49-990053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73-A0DB-4F0B-A170-6820ACAB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8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7D59EB-8758-2612-3C6F-66B97967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3F19-02E7-4883-B4C5-BB1ED626531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3FCA40-7C4D-627E-E6F3-59BDC5FD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858AD-A193-FE5E-187C-0854D8A1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73-A0DB-4F0B-A170-6820ACAB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D7E2A-9F9D-60B9-643E-B9C2E604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3CD03-ACC6-7BC5-8376-01AF80C1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D54E7-37C2-82B9-9DCF-D50C28C0D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340171-DC10-6C6A-3BA4-EFCF0079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3F19-02E7-4883-B4C5-BB1ED626531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905D6-5C70-F800-2C53-F1DFF218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63349-A62F-7124-0EED-561D353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73-A0DB-4F0B-A170-6820ACAB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4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6C648-968C-2C52-6859-CA477656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FDB135-0875-1AAA-2124-93376A2F1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9D1316-5DA6-E97A-49FF-F2C8A1788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B1546-0106-EBD7-A0C2-290ACACE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3F19-02E7-4883-B4C5-BB1ED626531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3152D-18EC-E7CE-8838-5E430514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ED4FC-C0C6-E04D-9666-88530510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73-A0DB-4F0B-A170-6820ACAB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1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E3672C-2111-7EF8-7B8D-B10E3506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E4467C-9C14-F067-C0AA-4B9C5B541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468C8-A917-CB73-A800-930728A74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3F19-02E7-4883-B4C5-BB1ED626531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C0A85-B099-ABA6-A559-1F4F56226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5CBE5-AC44-CDCB-95B0-A4B4C4F75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38773-A0DB-4F0B-A170-6820ACAB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1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079929-6A9F-E09D-9F75-0CF88023D024}"/>
              </a:ext>
            </a:extLst>
          </p:cNvPr>
          <p:cNvSpPr/>
          <p:nvPr/>
        </p:nvSpPr>
        <p:spPr>
          <a:xfrm>
            <a:off x="4544037" y="278936"/>
            <a:ext cx="3103926" cy="55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localRankListUi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564249-90B9-5A32-DB18-91378B27580B}"/>
              </a:ext>
            </a:extLst>
          </p:cNvPr>
          <p:cNvSpPr/>
          <p:nvPr/>
        </p:nvSpPr>
        <p:spPr>
          <a:xfrm>
            <a:off x="5370352" y="1091616"/>
            <a:ext cx="1451295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count;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A70794DA-9EFF-6976-1175-BFE493371456}"/>
              </a:ext>
            </a:extLst>
          </p:cNvPr>
          <p:cNvSpPr/>
          <p:nvPr/>
        </p:nvSpPr>
        <p:spPr>
          <a:xfrm>
            <a:off x="2940339" y="1884382"/>
            <a:ext cx="6311319" cy="9982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Score** scores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readRanklist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(STORAGE_PATH, &amp;count);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D4D84FFE-0A4B-6816-6624-0BE3FC7F3A11}"/>
              </a:ext>
            </a:extLst>
          </p:cNvPr>
          <p:cNvSpPr/>
          <p:nvPr/>
        </p:nvSpPr>
        <p:spPr>
          <a:xfrm>
            <a:off x="3397540" y="4268949"/>
            <a:ext cx="5396920" cy="52850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destroyRanklist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(count, scores);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9CACE14D-1BD8-00D2-0ACD-7FCB1236D783}"/>
              </a:ext>
            </a:extLst>
          </p:cNvPr>
          <p:cNvSpPr/>
          <p:nvPr/>
        </p:nvSpPr>
        <p:spPr>
          <a:xfrm>
            <a:off x="3800213" y="3235009"/>
            <a:ext cx="4591574" cy="42888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rankListUi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(count, scores);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0CEE3C-C237-F086-8DB2-611DE7448D3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831210"/>
            <a:ext cx="0" cy="26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AEE88F-A59A-E304-AFA9-18646EBAAF6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95999" y="1443954"/>
            <a:ext cx="1" cy="44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8AE45E-F557-BA36-CC29-6EB863E0531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5999" y="2882671"/>
            <a:ext cx="1" cy="35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A970A0-8344-E4FC-E150-31CD160D5045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096000" y="3663896"/>
            <a:ext cx="0" cy="60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2022-05-10T09:27:54Z</dcterms:created>
  <dcterms:modified xsi:type="dcterms:W3CDTF">2022-05-10T09:30:13Z</dcterms:modified>
</cp:coreProperties>
</file>