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77" d="100"/>
          <a:sy n="77" d="100"/>
        </p:scale>
        <p:origin x="60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5370E7-3E65-75F6-1E52-19039EFF6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2A65E3-6073-360C-7BFF-5675ADCD70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7AB6DD-99F6-170A-6905-E7363AF17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13281-4483-46AA-9793-AF6DF291E3DE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E877CD-6A40-E5DB-1A63-A6424EB8F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E61464-E62E-CB51-B5DD-46E5ED40F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7007F-7689-4038-89A8-960807109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23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512201-A70C-1BF5-2D38-5D63CF4F3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8040F9-FDF2-8C82-B050-F3547308F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A10284-D3F2-1DB4-565C-7C284287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13281-4483-46AA-9793-AF6DF291E3DE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BC6852-9968-2243-D7C4-B84747B64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D57D58-36C7-D019-1986-3BF70CDAB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7007F-7689-4038-89A8-960807109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73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016D737-B72D-80BA-DF6E-9BACA666B5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62C4A9-EF20-EC08-9274-39A3661F5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965629-E368-E299-FD5B-5AC4AE077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13281-4483-46AA-9793-AF6DF291E3DE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9F5E67-7465-5A87-B6BC-E0863532C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7C78D2-9EB0-5BEA-9FDD-C0FC1C1D4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7007F-7689-4038-89A8-960807109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058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7AB3D7-057E-9789-A5F1-064EB154B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9D29DB-9799-0E6B-9190-84121F6B6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6B1608-5003-91D7-B09F-19CFC967D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13281-4483-46AA-9793-AF6DF291E3DE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A13BEC-594D-6C7B-BFD2-96D1F31EC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4DC8AB-6F15-E66C-B21C-4A8AACEE2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7007F-7689-4038-89A8-960807109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863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0F1D9-20D6-1426-0A88-CB5A70062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55D924-5B31-0670-C0FA-531FE75AC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3AAEAE-7DA4-A36A-C721-B9264BA1D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13281-4483-46AA-9793-AF6DF291E3DE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6AD9A7-D8FE-220D-C818-C34DFB2A0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6FAB2B-838A-008D-8438-B72C0100A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7007F-7689-4038-89A8-960807109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188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8F296-CDB2-1D6E-9F63-41ACD152F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5EF983-398E-3B4A-9A50-AD5B751166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161DD1-A739-B1CC-17FF-100DFF096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D0F753-CDF8-B962-E4E2-66A9AE60C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13281-4483-46AA-9793-AF6DF291E3DE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45492A-532D-02F9-BEA1-538F0E87A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855B60-644B-0757-9601-5B7357EA2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7007F-7689-4038-89A8-960807109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579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B8768-7EC7-A28A-1462-4B3F91761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F0E623-3294-6C12-5D96-A505283C8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81528A-AEAB-B314-D768-6194E8531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729678-A727-9861-C9A8-6AE26AD97A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95667EF-B7F0-8455-B3B6-8BB817325A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564CB8A-EAB4-7B46-DDB1-E4E7100E4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13281-4483-46AA-9793-AF6DF291E3DE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1F063A7-48FE-C207-090D-447CB96F9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8E9B5C-2EB1-6A9C-C2A6-05E1EFEF8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7007F-7689-4038-89A8-960807109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756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39C0F3-EB14-D89D-9C63-B5343D039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A4F6765-1AC2-8A9E-B00C-10F0A06EF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13281-4483-46AA-9793-AF6DF291E3DE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A655C7-4217-B28C-8973-8ABF4CFC6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48F9B9-9A45-1BC5-5688-7CDC588AE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7007F-7689-4038-89A8-960807109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39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E2B905-8748-3D83-29FD-92ED58074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13281-4483-46AA-9793-AF6DF291E3DE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76221F-F430-F885-6D4B-1B651F1B1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5A501B-6E91-D681-C608-313239FF1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7007F-7689-4038-89A8-960807109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16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E4588-D5B6-57A3-0827-682C98C9D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C12D84-5167-52B7-9D32-98E4E96CB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95F8D1-8862-1307-18E7-DB849FD5A2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371E59-CAD8-0C67-E842-5F44D0032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13281-4483-46AA-9793-AF6DF291E3DE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F68DD0-77B5-242F-7A42-E3A53758A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DA460D-203C-9032-BF75-EB7EA6653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7007F-7689-4038-89A8-960807109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539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EDF2D8-B568-08FF-A651-7EE7F2987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6F292D6-1B14-A566-2316-E7AEA2B94D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298923-7C4A-74EF-B991-D6E99B604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F96DA0-C4AB-D47C-52FF-7F9EABEC2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13281-4483-46AA-9793-AF6DF291E3DE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0E7D8A-3DAE-787F-4D8F-B423D5337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0234F7-8B07-26E2-CBE4-BC248FEDF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7007F-7689-4038-89A8-960807109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30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F8CACA-3E43-4F2F-2E34-302C9764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6C582C-C8E3-0900-E96F-6535F39FC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25E917-B368-4201-7445-1B640426B1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13281-4483-46AA-9793-AF6DF291E3DE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74D531-A044-9597-620C-D7016652BD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9A9F66-ECC7-E24A-A114-5F6E2BFBF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7007F-7689-4038-89A8-960807109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557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대체 처리 4">
            <a:extLst>
              <a:ext uri="{FF2B5EF4-FFF2-40B4-BE49-F238E27FC236}">
                <a16:creationId xmlns:a16="http://schemas.microsoft.com/office/drawing/2014/main" id="{7CE7219B-AF32-9F1D-9758-8AD071A5C3CA}"/>
              </a:ext>
            </a:extLst>
          </p:cNvPr>
          <p:cNvSpPr/>
          <p:nvPr/>
        </p:nvSpPr>
        <p:spPr>
          <a:xfrm>
            <a:off x="5279666" y="230588"/>
            <a:ext cx="1216550" cy="373711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int main()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AE55D63-DD40-3273-124C-61260BAC0A15}"/>
              </a:ext>
            </a:extLst>
          </p:cNvPr>
          <p:cNvCxnSpPr>
            <a:stCxn id="5" idx="2"/>
          </p:cNvCxnSpPr>
          <p:nvPr/>
        </p:nvCxnSpPr>
        <p:spPr>
          <a:xfrm>
            <a:off x="5887941" y="604299"/>
            <a:ext cx="3976" cy="326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순서도: 종속 처리 7">
            <a:extLst>
              <a:ext uri="{FF2B5EF4-FFF2-40B4-BE49-F238E27FC236}">
                <a16:creationId xmlns:a16="http://schemas.microsoft.com/office/drawing/2014/main" id="{21CC48F0-6364-FF17-F7F8-D6298551FDA7}"/>
              </a:ext>
            </a:extLst>
          </p:cNvPr>
          <p:cNvSpPr/>
          <p:nvPr/>
        </p:nvSpPr>
        <p:spPr>
          <a:xfrm>
            <a:off x="3991555" y="978010"/>
            <a:ext cx="3792772" cy="326004"/>
          </a:xfrm>
          <a:prstGeom prst="flowChartPredefined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prngSrand</a:t>
            </a:r>
            <a:r>
              <a:rPr lang="en-US" altLang="ko-KR" dirty="0"/>
              <a:t>(time(NULL))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D5CDECD-CFA2-A944-9360-81B1DD6194B4}"/>
              </a:ext>
            </a:extLst>
          </p:cNvPr>
          <p:cNvCxnSpPr/>
          <p:nvPr/>
        </p:nvCxnSpPr>
        <p:spPr>
          <a:xfrm>
            <a:off x="3140765" y="667910"/>
            <a:ext cx="707666" cy="31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5E008E3-2B09-0414-0255-C543E6B05E9F}"/>
              </a:ext>
            </a:extLst>
          </p:cNvPr>
          <p:cNvSpPr txBox="1"/>
          <p:nvPr/>
        </p:nvSpPr>
        <p:spPr>
          <a:xfrm>
            <a:off x="2007294" y="404885"/>
            <a:ext cx="1391478" cy="373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시드</a:t>
            </a:r>
            <a:r>
              <a:rPr lang="ko-KR" altLang="en-US" dirty="0"/>
              <a:t> 생성</a:t>
            </a:r>
          </a:p>
        </p:txBody>
      </p:sp>
      <p:sp>
        <p:nvSpPr>
          <p:cNvPr id="12" name="순서도: 판단 11">
            <a:extLst>
              <a:ext uri="{FF2B5EF4-FFF2-40B4-BE49-F238E27FC236}">
                <a16:creationId xmlns:a16="http://schemas.microsoft.com/office/drawing/2014/main" id="{BE9F08F8-1F41-2C25-ACE2-16FF1CCBAA8E}"/>
              </a:ext>
            </a:extLst>
          </p:cNvPr>
          <p:cNvSpPr/>
          <p:nvPr/>
        </p:nvSpPr>
        <p:spPr>
          <a:xfrm>
            <a:off x="5196177" y="1631184"/>
            <a:ext cx="1383527" cy="747422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!</a:t>
            </a:r>
            <a:r>
              <a:rPr lang="en-US" altLang="ko-KR" dirty="0" err="1"/>
              <a:t>init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921E45E-A458-BDA4-3DA0-CC2F9086F650}"/>
              </a:ext>
            </a:extLst>
          </p:cNvPr>
          <p:cNvCxnSpPr>
            <a:stCxn id="8" idx="2"/>
            <a:endCxn id="12" idx="0"/>
          </p:cNvCxnSpPr>
          <p:nvPr/>
        </p:nvCxnSpPr>
        <p:spPr>
          <a:xfrm>
            <a:off x="5887941" y="1304014"/>
            <a:ext cx="0" cy="327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순서도: 문서 14">
            <a:extLst>
              <a:ext uri="{FF2B5EF4-FFF2-40B4-BE49-F238E27FC236}">
                <a16:creationId xmlns:a16="http://schemas.microsoft.com/office/drawing/2014/main" id="{A57DF634-F2A4-D989-639B-2639D613FFE6}"/>
              </a:ext>
            </a:extLst>
          </p:cNvPr>
          <p:cNvSpPr/>
          <p:nvPr/>
        </p:nvSpPr>
        <p:spPr>
          <a:xfrm>
            <a:off x="1930843" y="1584643"/>
            <a:ext cx="1980694" cy="840504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"Failed to initialize!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072F72E-DADF-3B89-8C7B-24CE27C2D024}"/>
              </a:ext>
            </a:extLst>
          </p:cNvPr>
          <p:cNvCxnSpPr>
            <a:stCxn id="12" idx="1"/>
            <a:endCxn id="15" idx="3"/>
          </p:cNvCxnSpPr>
          <p:nvPr/>
        </p:nvCxnSpPr>
        <p:spPr>
          <a:xfrm flipH="1">
            <a:off x="3911537" y="2004895"/>
            <a:ext cx="1284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AD299C0-801F-BAFC-ED93-18B866BA5CC7}"/>
              </a:ext>
            </a:extLst>
          </p:cNvPr>
          <p:cNvCxnSpPr>
            <a:cxnSpLocks/>
            <a:stCxn id="12" idx="2"/>
            <a:endCxn id="24" idx="0"/>
          </p:cNvCxnSpPr>
          <p:nvPr/>
        </p:nvCxnSpPr>
        <p:spPr>
          <a:xfrm flipH="1">
            <a:off x="5887940" y="2378606"/>
            <a:ext cx="1" cy="326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순서도: 판단 23">
            <a:extLst>
              <a:ext uri="{FF2B5EF4-FFF2-40B4-BE49-F238E27FC236}">
                <a16:creationId xmlns:a16="http://schemas.microsoft.com/office/drawing/2014/main" id="{5AE73DE6-EEA2-0FC2-06DB-E8E9F67418D7}"/>
              </a:ext>
            </a:extLst>
          </p:cNvPr>
          <p:cNvSpPr/>
          <p:nvPr/>
        </p:nvSpPr>
        <p:spPr>
          <a:xfrm>
            <a:off x="4166798" y="2704639"/>
            <a:ext cx="3442283" cy="552681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!</a:t>
            </a:r>
            <a:r>
              <a:rPr lang="en-US" altLang="ko-KR" dirty="0" err="1"/>
              <a:t>loadMedia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A58728D-5703-67F3-1A90-D8E1ED4B6C4A}"/>
              </a:ext>
            </a:extLst>
          </p:cNvPr>
          <p:cNvCxnSpPr>
            <a:stCxn id="24" idx="3"/>
          </p:cNvCxnSpPr>
          <p:nvPr/>
        </p:nvCxnSpPr>
        <p:spPr>
          <a:xfrm flipV="1">
            <a:off x="7609081" y="2980979"/>
            <a:ext cx="9398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순서도: 문서 32">
            <a:extLst>
              <a:ext uri="{FF2B5EF4-FFF2-40B4-BE49-F238E27FC236}">
                <a16:creationId xmlns:a16="http://schemas.microsoft.com/office/drawing/2014/main" id="{96DCD63C-F7A0-2A18-8A02-A2E19F827857}"/>
              </a:ext>
            </a:extLst>
          </p:cNvPr>
          <p:cNvSpPr/>
          <p:nvPr/>
        </p:nvSpPr>
        <p:spPr>
          <a:xfrm>
            <a:off x="8548914" y="2496457"/>
            <a:ext cx="2278743" cy="932539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"Failed to load media!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ko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6992856-03CE-B05A-97E7-8C961816A0CD}"/>
              </a:ext>
            </a:extLst>
          </p:cNvPr>
          <p:cNvCxnSpPr>
            <a:cxnSpLocks/>
            <a:stCxn id="24" idx="2"/>
            <a:endCxn id="36" idx="0"/>
          </p:cNvCxnSpPr>
          <p:nvPr/>
        </p:nvCxnSpPr>
        <p:spPr>
          <a:xfrm flipH="1">
            <a:off x="5887939" y="3257320"/>
            <a:ext cx="1" cy="345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순서도: 종속 처리 35">
            <a:extLst>
              <a:ext uri="{FF2B5EF4-FFF2-40B4-BE49-F238E27FC236}">
                <a16:creationId xmlns:a16="http://schemas.microsoft.com/office/drawing/2014/main" id="{D35C9D70-280F-10FD-7906-4C8DDD18552A}"/>
              </a:ext>
            </a:extLst>
          </p:cNvPr>
          <p:cNvSpPr/>
          <p:nvPr/>
        </p:nvSpPr>
        <p:spPr>
          <a:xfrm>
            <a:off x="4900967" y="3602601"/>
            <a:ext cx="1973943" cy="747486"/>
          </a:xfrm>
          <a:prstGeom prst="flowChartPredefined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mainUi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2463BA4-720D-1903-0BF1-720742B0D204}"/>
              </a:ext>
            </a:extLst>
          </p:cNvPr>
          <p:cNvCxnSpPr>
            <a:cxnSpLocks/>
            <a:stCxn id="36" idx="2"/>
            <a:endCxn id="41" idx="0"/>
          </p:cNvCxnSpPr>
          <p:nvPr/>
        </p:nvCxnSpPr>
        <p:spPr>
          <a:xfrm flipH="1">
            <a:off x="5887938" y="4350087"/>
            <a:ext cx="1" cy="425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순서도: 종속 처리 40">
            <a:extLst>
              <a:ext uri="{FF2B5EF4-FFF2-40B4-BE49-F238E27FC236}">
                <a16:creationId xmlns:a16="http://schemas.microsoft.com/office/drawing/2014/main" id="{E1E5367F-6293-980D-EC58-341315CCDD64}"/>
              </a:ext>
            </a:extLst>
          </p:cNvPr>
          <p:cNvSpPr/>
          <p:nvPr/>
        </p:nvSpPr>
        <p:spPr>
          <a:xfrm>
            <a:off x="4836850" y="4775200"/>
            <a:ext cx="2102176" cy="870857"/>
          </a:xfrm>
          <a:prstGeom prst="flowChartPredefined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cleanup()</a:t>
            </a:r>
            <a:endParaRPr lang="ko-KR" altLang="en-US" dirty="0"/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674D63FD-076D-B420-D368-1C454EA4937D}"/>
              </a:ext>
            </a:extLst>
          </p:cNvPr>
          <p:cNvCxnSpPr>
            <a:stCxn id="15" idx="2"/>
            <a:endCxn id="41" idx="1"/>
          </p:cNvCxnSpPr>
          <p:nvPr/>
        </p:nvCxnSpPr>
        <p:spPr>
          <a:xfrm rot="16200000" flipH="1">
            <a:off x="2458496" y="2832274"/>
            <a:ext cx="2841049" cy="19156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3904BB99-732D-C1E3-5BFD-CD04F25B2AA6}"/>
              </a:ext>
            </a:extLst>
          </p:cNvPr>
          <p:cNvCxnSpPr>
            <a:stCxn id="33" idx="2"/>
            <a:endCxn id="41" idx="3"/>
          </p:cNvCxnSpPr>
          <p:nvPr/>
        </p:nvCxnSpPr>
        <p:spPr>
          <a:xfrm rot="5400000">
            <a:off x="7392014" y="2914357"/>
            <a:ext cx="1843284" cy="27492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686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194CDCC-137D-6BC3-827B-C477C8F9CBB4}"/>
              </a:ext>
            </a:extLst>
          </p:cNvPr>
          <p:cNvSpPr/>
          <p:nvPr/>
        </p:nvSpPr>
        <p:spPr>
          <a:xfrm>
            <a:off x="4152122" y="149290"/>
            <a:ext cx="3887755" cy="4105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int </a:t>
            </a:r>
            <a:r>
              <a:rPr lang="en-US" altLang="ko-KR" dirty="0" err="1">
                <a:solidFill>
                  <a:schemeClr val="bg1"/>
                </a:solidFill>
              </a:rPr>
              <a:t>mian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char** 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순서도: 종속 처리 4">
            <a:extLst>
              <a:ext uri="{FF2B5EF4-FFF2-40B4-BE49-F238E27FC236}">
                <a16:creationId xmlns:a16="http://schemas.microsoft.com/office/drawing/2014/main" id="{7C5FAC3D-375B-D7D4-BA35-6FD155A167F6}"/>
              </a:ext>
            </a:extLst>
          </p:cNvPr>
          <p:cNvSpPr/>
          <p:nvPr/>
        </p:nvSpPr>
        <p:spPr>
          <a:xfrm>
            <a:off x="3996612" y="849085"/>
            <a:ext cx="4198776" cy="317241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prngSrand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(time(NULL));</a:t>
            </a:r>
          </a:p>
        </p:txBody>
      </p:sp>
      <p:sp>
        <p:nvSpPr>
          <p:cNvPr id="7" name="순서도: 판단 6">
            <a:extLst>
              <a:ext uri="{FF2B5EF4-FFF2-40B4-BE49-F238E27FC236}">
                <a16:creationId xmlns:a16="http://schemas.microsoft.com/office/drawing/2014/main" id="{ECFC5F16-E70F-6369-E162-C2059C8A1552}"/>
              </a:ext>
            </a:extLst>
          </p:cNvPr>
          <p:cNvSpPr/>
          <p:nvPr/>
        </p:nvSpPr>
        <p:spPr>
          <a:xfrm>
            <a:off x="4966995" y="1424473"/>
            <a:ext cx="2258008" cy="60649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ko-K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9" name="순서도: 판단 8">
            <a:extLst>
              <a:ext uri="{FF2B5EF4-FFF2-40B4-BE49-F238E27FC236}">
                <a16:creationId xmlns:a16="http://schemas.microsoft.com/office/drawing/2014/main" id="{1919B355-BC85-A84B-3A88-520B98FEA18A}"/>
              </a:ext>
            </a:extLst>
          </p:cNvPr>
          <p:cNvSpPr/>
          <p:nvPr/>
        </p:nvSpPr>
        <p:spPr>
          <a:xfrm>
            <a:off x="4554893" y="2461728"/>
            <a:ext cx="3082212" cy="60649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!</a:t>
            </a:r>
            <a:r>
              <a:rPr lang="en-US" altLang="ko-KR" dirty="0" err="1"/>
              <a:t>loadMedia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10" name="순서도: 문서 9">
            <a:extLst>
              <a:ext uri="{FF2B5EF4-FFF2-40B4-BE49-F238E27FC236}">
                <a16:creationId xmlns:a16="http://schemas.microsoft.com/office/drawing/2014/main" id="{C5C99E68-361F-7707-0315-0232D7586ECD}"/>
              </a:ext>
            </a:extLst>
          </p:cNvPr>
          <p:cNvSpPr/>
          <p:nvPr/>
        </p:nvSpPr>
        <p:spPr>
          <a:xfrm>
            <a:off x="8391331" y="2251790"/>
            <a:ext cx="1735493" cy="102636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"Failed to load media!\n"</a:t>
            </a:r>
          </a:p>
        </p:txBody>
      </p:sp>
      <p:sp>
        <p:nvSpPr>
          <p:cNvPr id="11" name="순서도: 문서 10">
            <a:extLst>
              <a:ext uri="{FF2B5EF4-FFF2-40B4-BE49-F238E27FC236}">
                <a16:creationId xmlns:a16="http://schemas.microsoft.com/office/drawing/2014/main" id="{6ABB0735-03CC-6DFA-9D6A-859D210E8C22}"/>
              </a:ext>
            </a:extLst>
          </p:cNvPr>
          <p:cNvSpPr/>
          <p:nvPr/>
        </p:nvSpPr>
        <p:spPr>
          <a:xfrm>
            <a:off x="1038807" y="1354493"/>
            <a:ext cx="2394857" cy="74645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"Failed to initialize!\n"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DB79F33-7077-B567-24D2-76F61F3015D3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559837"/>
            <a:ext cx="0" cy="289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39E0C75-AE46-4425-7BEA-03A931739EEC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6095999" y="1166326"/>
            <a:ext cx="1" cy="258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순서도: 종속 처리 20">
            <a:extLst>
              <a:ext uri="{FF2B5EF4-FFF2-40B4-BE49-F238E27FC236}">
                <a16:creationId xmlns:a16="http://schemas.microsoft.com/office/drawing/2014/main" id="{6CBB2777-AAAA-0C3D-56A5-3CCE30808F51}"/>
              </a:ext>
            </a:extLst>
          </p:cNvPr>
          <p:cNvSpPr/>
          <p:nvPr/>
        </p:nvSpPr>
        <p:spPr>
          <a:xfrm>
            <a:off x="4746170" y="4876800"/>
            <a:ext cx="2699657" cy="758889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cleanup()</a:t>
            </a:r>
            <a:endParaRPr lang="ko-KR" altLang="en-US" dirty="0"/>
          </a:p>
        </p:txBody>
      </p:sp>
      <p:sp>
        <p:nvSpPr>
          <p:cNvPr id="22" name="순서도: 종속 처리 21">
            <a:extLst>
              <a:ext uri="{FF2B5EF4-FFF2-40B4-BE49-F238E27FC236}">
                <a16:creationId xmlns:a16="http://schemas.microsoft.com/office/drawing/2014/main" id="{25F3B761-FA9A-7133-FD5F-65FDBCD595DE}"/>
              </a:ext>
            </a:extLst>
          </p:cNvPr>
          <p:cNvSpPr/>
          <p:nvPr/>
        </p:nvSpPr>
        <p:spPr>
          <a:xfrm>
            <a:off x="4746169" y="3604733"/>
            <a:ext cx="2699657" cy="758889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mainUi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024B2A2-4A45-8877-9CFB-58BF7EA2D908}"/>
              </a:ext>
            </a:extLst>
          </p:cNvPr>
          <p:cNvCxnSpPr>
            <a:stCxn id="22" idx="2"/>
          </p:cNvCxnSpPr>
          <p:nvPr/>
        </p:nvCxnSpPr>
        <p:spPr>
          <a:xfrm flipH="1">
            <a:off x="6095997" y="4363622"/>
            <a:ext cx="1" cy="706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198FC2C-3A2D-B076-0D6E-F1115A38A1BA}"/>
              </a:ext>
            </a:extLst>
          </p:cNvPr>
          <p:cNvCxnSpPr>
            <a:stCxn id="7" idx="1"/>
            <a:endCxn id="11" idx="3"/>
          </p:cNvCxnSpPr>
          <p:nvPr/>
        </p:nvCxnSpPr>
        <p:spPr>
          <a:xfrm flipH="1" flipV="1">
            <a:off x="3433664" y="1727718"/>
            <a:ext cx="15333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AFCF49A-719A-5636-B7E6-B38A1439CF17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7637105" y="2764974"/>
            <a:ext cx="7542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A354073A-637E-7D3A-44C4-7E706F7566B8}"/>
              </a:ext>
            </a:extLst>
          </p:cNvPr>
          <p:cNvCxnSpPr>
            <a:stCxn id="11" idx="2"/>
            <a:endCxn id="21" idx="1"/>
          </p:cNvCxnSpPr>
          <p:nvPr/>
        </p:nvCxnSpPr>
        <p:spPr>
          <a:xfrm rot="16200000" flipH="1">
            <a:off x="1888878" y="2398952"/>
            <a:ext cx="3204651" cy="25099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4D75BBD-620F-3060-91E5-0273D18B2932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6095999" y="2030964"/>
            <a:ext cx="0" cy="430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C9C01DE-6480-4C7A-A24D-0965CFC1BCF7}"/>
              </a:ext>
            </a:extLst>
          </p:cNvPr>
          <p:cNvCxnSpPr>
            <a:stCxn id="9" idx="2"/>
            <a:endCxn id="22" idx="0"/>
          </p:cNvCxnSpPr>
          <p:nvPr/>
        </p:nvCxnSpPr>
        <p:spPr>
          <a:xfrm flipH="1">
            <a:off x="6095998" y="3068220"/>
            <a:ext cx="1" cy="536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E842949-2D71-FF4C-92B1-BD390DB014A1}"/>
              </a:ext>
            </a:extLst>
          </p:cNvPr>
          <p:cNvSpPr txBox="1"/>
          <p:nvPr/>
        </p:nvSpPr>
        <p:spPr>
          <a:xfrm>
            <a:off x="7514253" y="2295331"/>
            <a:ext cx="62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D5DD05C-3214-9E6D-E02D-A8731D7CF9FF}"/>
              </a:ext>
            </a:extLst>
          </p:cNvPr>
          <p:cNvSpPr txBox="1"/>
          <p:nvPr/>
        </p:nvSpPr>
        <p:spPr>
          <a:xfrm>
            <a:off x="3837992" y="1354493"/>
            <a:ext cx="622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A7487D7-EED2-8245-3BD9-B0165DA78C58}"/>
              </a:ext>
            </a:extLst>
          </p:cNvPr>
          <p:cNvSpPr txBox="1"/>
          <p:nvPr/>
        </p:nvSpPr>
        <p:spPr>
          <a:xfrm>
            <a:off x="5601478" y="2071995"/>
            <a:ext cx="68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B40056C-AFF3-068A-B760-154A63BAB131}"/>
              </a:ext>
            </a:extLst>
          </p:cNvPr>
          <p:cNvSpPr txBox="1"/>
          <p:nvPr/>
        </p:nvSpPr>
        <p:spPr>
          <a:xfrm>
            <a:off x="5601478" y="3109023"/>
            <a:ext cx="68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5079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81</Words>
  <Application>Microsoft Office PowerPoint</Application>
  <PresentationFormat>와이드스크린</PresentationFormat>
  <Paragraphs>21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6</cp:revision>
  <dcterms:created xsi:type="dcterms:W3CDTF">2022-05-06T04:50:14Z</dcterms:created>
  <dcterms:modified xsi:type="dcterms:W3CDTF">2022-05-10T07:53:56Z</dcterms:modified>
</cp:coreProperties>
</file>