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45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B0C58-4753-5C31-9669-43C2E5618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436BC4-E98F-8939-C6A3-419FF5DCE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16CBE-208F-743F-BD5F-4BB250EDA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2464-931A-4802-B87A-D33596C4E59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B94A4B-1216-716B-31D9-538F27A8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3481C-BCD6-E276-7C47-584A4F0E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39FB-2570-4A3C-9EE0-D797C8369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46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D3F50-356C-9D38-2468-442A25C3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25406C-5D2C-DF89-3065-F08520CF4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30F30-C52A-FC20-8F36-AB020F80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2464-931A-4802-B87A-D33596C4E59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CAAA30-9386-841D-C15B-3555197F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90EC9-8CF1-89AD-B637-3014416B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39FB-2570-4A3C-9EE0-D797C8369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50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FBE2AA-11FE-CA66-312A-2C8EF3280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BEDA94-2627-199C-1423-7A1359CB9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227445-12B8-831B-B613-24128245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2464-931A-4802-B87A-D33596C4E59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49BBE2-8FC9-D331-48E1-EDB710AB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6E5315-DF5D-86C0-21B6-AFEA0946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39FB-2570-4A3C-9EE0-D797C8369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46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67FCA-07BA-61F3-BEE4-2D0D33C9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E4D12-0A47-4F4E-EB3F-C89F80AE5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B6E87-75C5-CE67-7644-5DDD99458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2464-931A-4802-B87A-D33596C4E59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5D123-CEBD-35C4-0EB6-E2E9FD67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9E14C-ADAB-31EB-5EED-D15174D6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39FB-2570-4A3C-9EE0-D797C8369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56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A3F81-38CE-786E-1A39-F255AF0A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2A7C09-CF1E-F9D2-E0A0-43FF950B9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A860BE-3F99-CF70-A059-49224E0C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2464-931A-4802-B87A-D33596C4E59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07A766-FF74-DA8F-D4BD-940E2E64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B0CE6-C8AA-071C-E021-63A71EDF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39FB-2570-4A3C-9EE0-D797C8369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26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1AD53-D411-7D9F-2A9E-BCD30015F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58F4C-165B-61E2-20B1-8058F4BE1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58C09C-D074-E1C5-9B7D-49F608B9D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EAAFFC-6F3C-E7F8-5FDA-3D88972B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2464-931A-4802-B87A-D33596C4E59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7455C-2305-CFAA-BE76-7803D0A88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1EFF69-779C-8999-3006-D0022C0E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39FB-2570-4A3C-9EE0-D797C8369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97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D23D2-4B84-C5E4-7B8F-9943AAB9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A74A88-C178-915B-1F6B-558D2FBD8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B579E8-BD94-CADA-DA16-DE454357F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32A097-305E-0E94-18A9-1C669D720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254B6A-5A98-D47C-F2DD-947809F7E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6E7261-24D9-C0DB-89B9-6BDCC4EE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2464-931A-4802-B87A-D33596C4E59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F8168D-D9AE-A7D0-9CDE-C2B174C0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39A09E-0AD7-1C5F-4735-CA595E25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39FB-2570-4A3C-9EE0-D797C8369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3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23A3E-EC30-9CFF-CDD6-220DAFB1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818823-B900-3067-F43C-8F825EFA0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2464-931A-4802-B87A-D33596C4E59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C998F9-6A37-0916-B04C-D4FAF135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33DF45-8E9A-949B-0318-154F1F4D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39FB-2570-4A3C-9EE0-D797C8369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19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720BAE-CCED-CB3F-681A-35643B66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2464-931A-4802-B87A-D33596C4E59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1D7793-A697-CA36-981E-B2285085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AA313A-43D0-1DB5-4D76-E7A748E6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39FB-2570-4A3C-9EE0-D797C8369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52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B73C4-629E-9E79-032F-67F9882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9BA3BD-1951-8BDC-B31A-879D97D0A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8DFBA9-F816-3DEC-3BAE-6AF156D27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42A755-733D-BC7E-1ED8-F17D443B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2464-931A-4802-B87A-D33596C4E59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B6E157-7315-275F-9CA9-5D2D43D6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3D1B57-EEE4-88D2-2235-045418A9B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39FB-2570-4A3C-9EE0-D797C8369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69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2B180-E84A-33C6-9E55-D7851BC4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2A92A2-66E3-A739-671D-FE4FC13C3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24A815-69A9-6FDF-C1D8-76472E480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F4DC7A-63BE-8F1B-06A5-0A159232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2464-931A-4802-B87A-D33596C4E59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D2B779-304B-C15B-9E2A-3E3EF6DB1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C7A059-ADCD-655B-593E-41A80730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39FB-2570-4A3C-9EE0-D797C8369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52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443B0E-0AC4-A8C7-CF44-57978F3A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40084-BCFF-FFD4-5E58-430B2B467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F7019-C5D5-11ED-250D-810225837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52464-931A-4802-B87A-D33596C4E59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2ADF99-E590-B837-64DC-2FFEB7CD0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D9980-8920-2B9B-C1F9-B6DF44CE1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F39FB-2570-4A3C-9EE0-D797C8369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01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FF89AA8-1B96-5C8E-360C-E465B6B81AF5}"/>
              </a:ext>
            </a:extLst>
          </p:cNvPr>
          <p:cNvSpPr/>
          <p:nvPr/>
        </p:nvSpPr>
        <p:spPr>
          <a:xfrm>
            <a:off x="5165968" y="52752"/>
            <a:ext cx="1860062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mainUi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 </a:t>
            </a:r>
          </a:p>
        </p:txBody>
      </p:sp>
      <p:sp>
        <p:nvSpPr>
          <p:cNvPr id="8" name="순서도: 종속 처리 7">
            <a:extLst>
              <a:ext uri="{FF2B5EF4-FFF2-40B4-BE49-F238E27FC236}">
                <a16:creationId xmlns:a16="http://schemas.microsoft.com/office/drawing/2014/main" id="{B65ABC7F-702B-371F-130A-FFDA3A201DB7}"/>
              </a:ext>
            </a:extLst>
          </p:cNvPr>
          <p:cNvSpPr/>
          <p:nvPr/>
        </p:nvSpPr>
        <p:spPr>
          <a:xfrm>
            <a:off x="4724399" y="691661"/>
            <a:ext cx="2743200" cy="29698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baseUi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(30, 12);</a:t>
            </a:r>
          </a:p>
        </p:txBody>
      </p:sp>
      <p:sp>
        <p:nvSpPr>
          <p:cNvPr id="9" name="순서도: 종속 처리 8">
            <a:extLst>
              <a:ext uri="{FF2B5EF4-FFF2-40B4-BE49-F238E27FC236}">
                <a16:creationId xmlns:a16="http://schemas.microsoft.com/office/drawing/2014/main" id="{11C25D8D-9A02-715C-C86A-7825819BF700}"/>
              </a:ext>
            </a:extLst>
          </p:cNvPr>
          <p:cNvSpPr/>
          <p:nvPr/>
        </p:nvSpPr>
        <p:spPr>
          <a:xfrm>
            <a:off x="5068276" y="1189889"/>
            <a:ext cx="2055446" cy="29698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playBgm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(0);</a:t>
            </a:r>
          </a:p>
        </p:txBody>
      </p:sp>
      <p:sp>
        <p:nvSpPr>
          <p:cNvPr id="10" name="순서도: 종속 처리 9">
            <a:extLst>
              <a:ext uri="{FF2B5EF4-FFF2-40B4-BE49-F238E27FC236}">
                <a16:creationId xmlns:a16="http://schemas.microsoft.com/office/drawing/2014/main" id="{0D229ABE-DD6C-33CA-1B08-0BEF74DFE465}"/>
              </a:ext>
            </a:extLst>
          </p:cNvPr>
          <p:cNvSpPr/>
          <p:nvPr/>
        </p:nvSpPr>
        <p:spPr>
          <a:xfrm>
            <a:off x="1004277" y="1688117"/>
            <a:ext cx="10183445" cy="189914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startY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SCREEN_HEIGHT / 2 – 70;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startX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SCREEN_WIDTH / 5 + 32;createAndPushAnimation(&amp;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animationsList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[RENDER_LIST_UI_ID], &amp;textures[RES_TITLE], NULL, LOOP_INFI, 80, SCREEN_WIDTH / 2, 280, SDL_FLIP_NONE, 0, AT_CENTER);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417AAAC-B3E8-CF9C-75ED-78C3A49CBF7F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6095999" y="459152"/>
            <a:ext cx="0" cy="23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7649249-A1B4-F8D6-3769-1D195C18B685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095999" y="988646"/>
            <a:ext cx="0" cy="20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F0D1D1-A7E3-C246-3658-535220A0C9A9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095999" y="1486874"/>
            <a:ext cx="1" cy="20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설명선: 선(테두리 없음) 25">
            <a:extLst>
              <a:ext uri="{FF2B5EF4-FFF2-40B4-BE49-F238E27FC236}">
                <a16:creationId xmlns:a16="http://schemas.microsoft.com/office/drawing/2014/main" id="{A87B1AA9-4C64-A6CE-CC80-A7D141069355}"/>
              </a:ext>
            </a:extLst>
          </p:cNvPr>
          <p:cNvSpPr/>
          <p:nvPr/>
        </p:nvSpPr>
        <p:spPr>
          <a:xfrm>
            <a:off x="8307755" y="459153"/>
            <a:ext cx="1469292" cy="658448"/>
          </a:xfrm>
          <a:prstGeom prst="callout1">
            <a:avLst>
              <a:gd name="adj1" fmla="val 67085"/>
              <a:gd name="adj2" fmla="val -7801"/>
              <a:gd name="adj3" fmla="val 156710"/>
              <a:gd name="adj4" fmla="val -285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메인화면</a:t>
            </a:r>
            <a:r>
              <a:rPr lang="ko-KR" altLang="en-US" dirty="0"/>
              <a:t> </a:t>
            </a:r>
            <a:r>
              <a:rPr lang="en-US" altLang="ko-KR" dirty="0"/>
              <a:t>UI </a:t>
            </a:r>
            <a:r>
              <a:rPr lang="ko-KR" altLang="en-US" dirty="0"/>
              <a:t>그리기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AC7A1F-F0CC-3A6C-C81D-B3F669E52A9A}"/>
              </a:ext>
            </a:extLst>
          </p:cNvPr>
          <p:cNvSpPr/>
          <p:nvPr/>
        </p:nvSpPr>
        <p:spPr>
          <a:xfrm>
            <a:off x="3141784" y="3852979"/>
            <a:ext cx="5908430" cy="64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optsNum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Text** opts = malloc(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(Text*) *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optsNum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4E27BAC-FD04-C259-9391-48869F8A34B4}"/>
              </a:ext>
            </a:extLst>
          </p:cNvPr>
          <p:cNvSpPr/>
          <p:nvPr/>
        </p:nvSpPr>
        <p:spPr>
          <a:xfrm>
            <a:off x="4540737" y="5681786"/>
            <a:ext cx="3110523" cy="37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opts[i] = texts + i + 6;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DEE807B-9454-F763-E1EA-8268A162B3A6}"/>
              </a:ext>
            </a:extLst>
          </p:cNvPr>
          <p:cNvCxnSpPr>
            <a:stCxn id="10" idx="2"/>
            <a:endCxn id="28" idx="0"/>
          </p:cNvCxnSpPr>
          <p:nvPr/>
        </p:nvCxnSpPr>
        <p:spPr>
          <a:xfrm flipH="1">
            <a:off x="6095999" y="3587262"/>
            <a:ext cx="1" cy="26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8296C75-FB17-F5F0-4076-F2F6E953A1B3}"/>
              </a:ext>
            </a:extLst>
          </p:cNvPr>
          <p:cNvCxnSpPr>
            <a:cxnSpLocks/>
            <a:stCxn id="28" idx="2"/>
            <a:endCxn id="50" idx="0"/>
          </p:cNvCxnSpPr>
          <p:nvPr/>
        </p:nvCxnSpPr>
        <p:spPr>
          <a:xfrm flipH="1">
            <a:off x="6095997" y="4501662"/>
            <a:ext cx="2" cy="27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52C8605-C804-7DE3-7143-2B4DCB73CE3E}"/>
              </a:ext>
            </a:extLst>
          </p:cNvPr>
          <p:cNvCxnSpPr>
            <a:cxnSpLocks/>
            <a:stCxn id="50" idx="2"/>
            <a:endCxn id="30" idx="0"/>
          </p:cNvCxnSpPr>
          <p:nvPr/>
        </p:nvCxnSpPr>
        <p:spPr>
          <a:xfrm>
            <a:off x="6095997" y="5427783"/>
            <a:ext cx="2" cy="254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CC8EC29-5266-136E-39A0-036D7BF17115}"/>
              </a:ext>
            </a:extLst>
          </p:cNvPr>
          <p:cNvCxnSpPr>
            <a:cxnSpLocks/>
            <a:stCxn id="30" idx="3"/>
            <a:endCxn id="50" idx="3"/>
          </p:cNvCxnSpPr>
          <p:nvPr/>
        </p:nvCxnSpPr>
        <p:spPr>
          <a:xfrm flipH="1" flipV="1">
            <a:off x="7393350" y="5103442"/>
            <a:ext cx="257910" cy="765914"/>
          </a:xfrm>
          <a:prstGeom prst="bentConnector3">
            <a:avLst>
              <a:gd name="adj1" fmla="val -270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순서도: 다른 페이지 연결선 44">
            <a:extLst>
              <a:ext uri="{FF2B5EF4-FFF2-40B4-BE49-F238E27FC236}">
                <a16:creationId xmlns:a16="http://schemas.microsoft.com/office/drawing/2014/main" id="{D73C5298-87F3-9C46-F9B3-0E85F53BA49A}"/>
              </a:ext>
            </a:extLst>
          </p:cNvPr>
          <p:cNvSpPr/>
          <p:nvPr/>
        </p:nvSpPr>
        <p:spPr>
          <a:xfrm>
            <a:off x="5505936" y="6228862"/>
            <a:ext cx="1180123" cy="50018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2</a:t>
            </a: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913026F0-9244-7C3E-738E-618E15E4EE70}"/>
              </a:ext>
            </a:extLst>
          </p:cNvPr>
          <p:cNvCxnSpPr>
            <a:cxnSpLocks/>
            <a:stCxn id="50" idx="1"/>
            <a:endCxn id="45" idx="1"/>
          </p:cNvCxnSpPr>
          <p:nvPr/>
        </p:nvCxnSpPr>
        <p:spPr>
          <a:xfrm rot="10800000" flipH="1" flipV="1">
            <a:off x="4798642" y="5103442"/>
            <a:ext cx="707293" cy="1375512"/>
          </a:xfrm>
          <a:prstGeom prst="bentConnector3">
            <a:avLst>
              <a:gd name="adj1" fmla="val -1638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CAC4B36-4A4C-DF79-5C24-679DFC39D2E9}"/>
              </a:ext>
            </a:extLst>
          </p:cNvPr>
          <p:cNvSpPr txBox="1"/>
          <p:nvPr/>
        </p:nvSpPr>
        <p:spPr>
          <a:xfrm>
            <a:off x="5537197" y="5365259"/>
            <a:ext cx="617413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79C28C-E02E-BE43-12C2-AF91F01EAF8B}"/>
              </a:ext>
            </a:extLst>
          </p:cNvPr>
          <p:cNvSpPr txBox="1"/>
          <p:nvPr/>
        </p:nvSpPr>
        <p:spPr>
          <a:xfrm>
            <a:off x="3284415" y="5468761"/>
            <a:ext cx="68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0" name="순서도: 준비 49">
            <a:extLst>
              <a:ext uri="{FF2B5EF4-FFF2-40B4-BE49-F238E27FC236}">
                <a16:creationId xmlns:a16="http://schemas.microsoft.com/office/drawing/2014/main" id="{007C51F7-DDCF-B77C-9D3B-EA88B01A1AE2}"/>
              </a:ext>
            </a:extLst>
          </p:cNvPr>
          <p:cNvSpPr/>
          <p:nvPr/>
        </p:nvSpPr>
        <p:spPr>
          <a:xfrm>
            <a:off x="4798643" y="4779100"/>
            <a:ext cx="2594707" cy="648683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0; </a:t>
            </a:r>
          </a:p>
          <a:p>
            <a:pPr algn="ctr"/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optsNum</a:t>
            </a:r>
            <a:endParaRPr lang="en-US" altLang="ko-KR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48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다른 페이지 연결선 3">
            <a:extLst>
              <a:ext uri="{FF2B5EF4-FFF2-40B4-BE49-F238E27FC236}">
                <a16:creationId xmlns:a16="http://schemas.microsoft.com/office/drawing/2014/main" id="{55698BCB-8C3D-9951-FB1D-E601DFDCDFB1}"/>
              </a:ext>
            </a:extLst>
          </p:cNvPr>
          <p:cNvSpPr/>
          <p:nvPr/>
        </p:nvSpPr>
        <p:spPr>
          <a:xfrm>
            <a:off x="5595815" y="93784"/>
            <a:ext cx="1000369" cy="554892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1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CA0F92B-82E9-071B-06D7-1402BE4C0B0E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6095996" y="648676"/>
            <a:ext cx="4" cy="155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종속 처리 10">
            <a:extLst>
              <a:ext uri="{FF2B5EF4-FFF2-40B4-BE49-F238E27FC236}">
                <a16:creationId xmlns:a16="http://schemas.microsoft.com/office/drawing/2014/main" id="{CB97F052-88FA-30A6-C2B4-A91CC04DDAC9}"/>
              </a:ext>
            </a:extLst>
          </p:cNvPr>
          <p:cNvSpPr/>
          <p:nvPr/>
        </p:nvSpPr>
        <p:spPr>
          <a:xfrm>
            <a:off x="2774457" y="804014"/>
            <a:ext cx="6643077" cy="38295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 opt =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chooseOptions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optsNum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opts);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B96CD5-F52A-30CA-09D9-16921284066D}"/>
              </a:ext>
            </a:extLst>
          </p:cNvPr>
          <p:cNvSpPr/>
          <p:nvPr/>
        </p:nvSpPr>
        <p:spPr>
          <a:xfrm>
            <a:off x="5212853" y="1478820"/>
            <a:ext cx="1766277" cy="324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free(opts);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C350232-31BD-6D78-D717-72A796A19871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6095992" y="1186967"/>
            <a:ext cx="4" cy="291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순서도: 종속 처리 18">
            <a:extLst>
              <a:ext uri="{FF2B5EF4-FFF2-40B4-BE49-F238E27FC236}">
                <a16:creationId xmlns:a16="http://schemas.microsoft.com/office/drawing/2014/main" id="{699BDDA3-CCEA-3119-0FBF-9F7B6F11A1F9}"/>
              </a:ext>
            </a:extLst>
          </p:cNvPr>
          <p:cNvSpPr/>
          <p:nvPr/>
        </p:nvSpPr>
        <p:spPr>
          <a:xfrm>
            <a:off x="4966667" y="2071343"/>
            <a:ext cx="2258647" cy="38295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blackout();</a:t>
            </a:r>
          </a:p>
        </p:txBody>
      </p:sp>
      <p:sp>
        <p:nvSpPr>
          <p:cNvPr id="20" name="순서도: 종속 처리 19">
            <a:extLst>
              <a:ext uri="{FF2B5EF4-FFF2-40B4-BE49-F238E27FC236}">
                <a16:creationId xmlns:a16="http://schemas.microsoft.com/office/drawing/2014/main" id="{08B901FE-CAEC-F8A0-B684-FA5E71880E7F}"/>
              </a:ext>
            </a:extLst>
          </p:cNvPr>
          <p:cNvSpPr/>
          <p:nvPr/>
        </p:nvSpPr>
        <p:spPr>
          <a:xfrm>
            <a:off x="4716578" y="2700721"/>
            <a:ext cx="2758831" cy="32628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clearRenderer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A56DF37-73DA-35B5-19FF-57DC131F858F}"/>
              </a:ext>
            </a:extLst>
          </p:cNvPr>
          <p:cNvSpPr/>
          <p:nvPr/>
        </p:nvSpPr>
        <p:spPr>
          <a:xfrm>
            <a:off x="5365255" y="3263427"/>
            <a:ext cx="1461475" cy="32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D6BCF1E-AC14-DB5F-3F6D-20FEE27593D7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6095991" y="1803159"/>
            <a:ext cx="1" cy="26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2F7B144-2D14-B5A6-2F8F-D1F2AE13A43B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6095991" y="1803159"/>
            <a:ext cx="1" cy="26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DBB97BE-8637-BAB6-0A88-963ABE25D3AE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6095991" y="2454296"/>
            <a:ext cx="3" cy="24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E7E19E6-9947-ADAF-C123-E3F1A09BA65A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6095993" y="3027008"/>
            <a:ext cx="1" cy="23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90ACB5B-032F-CE54-4A47-D6837889DBE0}"/>
              </a:ext>
            </a:extLst>
          </p:cNvPr>
          <p:cNvCxnSpPr>
            <a:cxnSpLocks/>
            <a:stCxn id="21" idx="2"/>
            <a:endCxn id="74" idx="0"/>
          </p:cNvCxnSpPr>
          <p:nvPr/>
        </p:nvCxnSpPr>
        <p:spPr>
          <a:xfrm flipH="1">
            <a:off x="6095990" y="3589714"/>
            <a:ext cx="3" cy="393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순서도: 다른 페이지 연결선 73">
            <a:extLst>
              <a:ext uri="{FF2B5EF4-FFF2-40B4-BE49-F238E27FC236}">
                <a16:creationId xmlns:a16="http://schemas.microsoft.com/office/drawing/2014/main" id="{E64DCA2F-4C66-F47E-13FB-EC45D98B53D6}"/>
              </a:ext>
            </a:extLst>
          </p:cNvPr>
          <p:cNvSpPr/>
          <p:nvPr/>
        </p:nvSpPr>
        <p:spPr>
          <a:xfrm>
            <a:off x="5298820" y="3983681"/>
            <a:ext cx="1594339" cy="70044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63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판단 3">
            <a:extLst>
              <a:ext uri="{FF2B5EF4-FFF2-40B4-BE49-F238E27FC236}">
                <a16:creationId xmlns:a16="http://schemas.microsoft.com/office/drawing/2014/main" id="{803DE4DA-AED5-2145-530E-DC87B5139EFF}"/>
              </a:ext>
            </a:extLst>
          </p:cNvPr>
          <p:cNvSpPr/>
          <p:nvPr/>
        </p:nvSpPr>
        <p:spPr>
          <a:xfrm>
            <a:off x="85967" y="2260653"/>
            <a:ext cx="2594703" cy="812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chooseLevelUi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순서도: 종속 처리 4">
            <a:extLst>
              <a:ext uri="{FF2B5EF4-FFF2-40B4-BE49-F238E27FC236}">
                <a16:creationId xmlns:a16="http://schemas.microsoft.com/office/drawing/2014/main" id="{0EB8B635-3391-964B-268E-F19752F47FE2}"/>
              </a:ext>
            </a:extLst>
          </p:cNvPr>
          <p:cNvSpPr/>
          <p:nvPr/>
        </p:nvSpPr>
        <p:spPr>
          <a:xfrm>
            <a:off x="328242" y="3261024"/>
            <a:ext cx="2110154" cy="68775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launchLocalGame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8C2D51-9E34-9C95-B917-09609146C25F}"/>
              </a:ext>
            </a:extLst>
          </p:cNvPr>
          <p:cNvSpPr/>
          <p:nvPr/>
        </p:nvSpPr>
        <p:spPr>
          <a:xfrm>
            <a:off x="961288" y="4136348"/>
            <a:ext cx="836249" cy="312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break;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9CB2A6E-882E-0ABE-679E-1976C168FF9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383319" y="3073453"/>
            <a:ext cx="0" cy="18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97E3654-F39D-FA42-8706-9A2C8809AB36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379413" y="3948778"/>
            <a:ext cx="3906" cy="18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CE93A3-14F1-76CA-1B2C-D31003F2EB85}"/>
              </a:ext>
            </a:extLst>
          </p:cNvPr>
          <p:cNvSpPr/>
          <p:nvPr/>
        </p:nvSpPr>
        <p:spPr>
          <a:xfrm>
            <a:off x="3012826" y="2510746"/>
            <a:ext cx="836249" cy="312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break;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4ED6DB7-796B-9308-25C1-1A8B507BB861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2680670" y="2667053"/>
            <a:ext cx="3321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판단 12">
            <a:extLst>
              <a:ext uri="{FF2B5EF4-FFF2-40B4-BE49-F238E27FC236}">
                <a16:creationId xmlns:a16="http://schemas.microsoft.com/office/drawing/2014/main" id="{338863DB-0D9C-9A6E-2B31-406639E628BE}"/>
              </a:ext>
            </a:extLst>
          </p:cNvPr>
          <p:cNvSpPr/>
          <p:nvPr/>
        </p:nvSpPr>
        <p:spPr>
          <a:xfrm>
            <a:off x="5197223" y="948029"/>
            <a:ext cx="1563077" cy="7190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</a:t>
            </a:r>
            <a:endParaRPr lang="ko-KR" altLang="en-US" dirty="0"/>
          </a:p>
        </p:txBody>
      </p:sp>
      <p:sp>
        <p:nvSpPr>
          <p:cNvPr id="14" name="순서도: 다른 페이지 연결선 13">
            <a:extLst>
              <a:ext uri="{FF2B5EF4-FFF2-40B4-BE49-F238E27FC236}">
                <a16:creationId xmlns:a16="http://schemas.microsoft.com/office/drawing/2014/main" id="{5C87AEF5-412B-0776-A4B3-23A3F1B7EBC2}"/>
              </a:ext>
            </a:extLst>
          </p:cNvPr>
          <p:cNvSpPr/>
          <p:nvPr/>
        </p:nvSpPr>
        <p:spPr>
          <a:xfrm>
            <a:off x="5541107" y="147488"/>
            <a:ext cx="875324" cy="50018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2EB97D6-419B-A91C-9CF5-E8E843FB4672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 flipH="1">
            <a:off x="5978762" y="647673"/>
            <a:ext cx="7" cy="300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92B59C2-23BB-1A20-568B-E664C74DC03E}"/>
              </a:ext>
            </a:extLst>
          </p:cNvPr>
          <p:cNvSpPr txBox="1"/>
          <p:nvPr/>
        </p:nvSpPr>
        <p:spPr>
          <a:xfrm>
            <a:off x="1225060" y="1578706"/>
            <a:ext cx="308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" name="순서도: 종속 처리 17">
            <a:extLst>
              <a:ext uri="{FF2B5EF4-FFF2-40B4-BE49-F238E27FC236}">
                <a16:creationId xmlns:a16="http://schemas.microsoft.com/office/drawing/2014/main" id="{741F17A2-83EC-2F05-643B-356077AEC9DF}"/>
              </a:ext>
            </a:extLst>
          </p:cNvPr>
          <p:cNvSpPr/>
          <p:nvPr/>
        </p:nvSpPr>
        <p:spPr>
          <a:xfrm>
            <a:off x="4138245" y="2260653"/>
            <a:ext cx="2805723" cy="56270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chooseOnLanUi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A9696BCC-92A1-5270-D93F-31D143E8D029}"/>
              </a:ext>
            </a:extLst>
          </p:cNvPr>
          <p:cNvSpPr/>
          <p:nvPr/>
        </p:nvSpPr>
        <p:spPr>
          <a:xfrm>
            <a:off x="4577858" y="3207266"/>
            <a:ext cx="1926495" cy="44346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==0</a:t>
            </a:r>
          </a:p>
        </p:txBody>
      </p:sp>
      <p:sp>
        <p:nvSpPr>
          <p:cNvPr id="22" name="순서도: 판단 21">
            <a:extLst>
              <a:ext uri="{FF2B5EF4-FFF2-40B4-BE49-F238E27FC236}">
                <a16:creationId xmlns:a16="http://schemas.microsoft.com/office/drawing/2014/main" id="{75A14F33-137B-5EBB-58A3-A862F453BDAC}"/>
              </a:ext>
            </a:extLst>
          </p:cNvPr>
          <p:cNvSpPr/>
          <p:nvPr/>
        </p:nvSpPr>
        <p:spPr>
          <a:xfrm>
            <a:off x="6441095" y="3921646"/>
            <a:ext cx="2397384" cy="8707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chooseLevelUi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4E64D8A3-D6EE-3ACD-481A-40495A87D10A}"/>
              </a:ext>
            </a:extLst>
          </p:cNvPr>
          <p:cNvCxnSpPr>
            <a:stCxn id="13" idx="2"/>
            <a:endCxn id="4" idx="0"/>
          </p:cNvCxnSpPr>
          <p:nvPr/>
        </p:nvCxnSpPr>
        <p:spPr>
          <a:xfrm rot="5400000">
            <a:off x="3384237" y="-333873"/>
            <a:ext cx="593609" cy="4595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904263F-5130-5CF0-3539-6D227556D7CE}"/>
              </a:ext>
            </a:extLst>
          </p:cNvPr>
          <p:cNvSpPr txBox="1"/>
          <p:nvPr/>
        </p:nvSpPr>
        <p:spPr>
          <a:xfrm>
            <a:off x="5394573" y="1669755"/>
            <a:ext cx="296980" cy="368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B5FBC80-5B94-0E0E-4291-FA37779C743C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flipH="1">
            <a:off x="5541106" y="2823361"/>
            <a:ext cx="1" cy="383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544AB5B-4EC7-2FED-D58B-68711F90C399}"/>
              </a:ext>
            </a:extLst>
          </p:cNvPr>
          <p:cNvCxnSpPr>
            <a:cxnSpLocks/>
            <a:stCxn id="22" idx="3"/>
            <a:endCxn id="39" idx="1"/>
          </p:cNvCxnSpPr>
          <p:nvPr/>
        </p:nvCxnSpPr>
        <p:spPr>
          <a:xfrm>
            <a:off x="8838479" y="4357021"/>
            <a:ext cx="65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E78D70-D925-36A4-869A-E3EC5E9A7A69}"/>
              </a:ext>
            </a:extLst>
          </p:cNvPr>
          <p:cNvSpPr/>
          <p:nvPr/>
        </p:nvSpPr>
        <p:spPr>
          <a:xfrm>
            <a:off x="9495684" y="4158065"/>
            <a:ext cx="1141029" cy="397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break;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53C7B34D-83E3-E709-CBDF-B238344AA476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rot="5400000">
            <a:off x="5463131" y="1745021"/>
            <a:ext cx="593609" cy="4376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순서도: 종속 처리 51">
            <a:extLst>
              <a:ext uri="{FF2B5EF4-FFF2-40B4-BE49-F238E27FC236}">
                <a16:creationId xmlns:a16="http://schemas.microsoft.com/office/drawing/2014/main" id="{176A9C24-416B-BB41-2B50-F2F602FB0691}"/>
              </a:ext>
            </a:extLst>
          </p:cNvPr>
          <p:cNvSpPr/>
          <p:nvPr/>
        </p:nvSpPr>
        <p:spPr>
          <a:xfrm>
            <a:off x="6724160" y="4989344"/>
            <a:ext cx="1831254" cy="52942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launchLocalGame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(2);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0308BDF-B7DA-042B-81D2-14D0232E73B9}"/>
              </a:ext>
            </a:extLst>
          </p:cNvPr>
          <p:cNvCxnSpPr>
            <a:cxnSpLocks/>
            <a:stCxn id="22" idx="2"/>
            <a:endCxn id="52" idx="0"/>
          </p:cNvCxnSpPr>
          <p:nvPr/>
        </p:nvCxnSpPr>
        <p:spPr>
          <a:xfrm>
            <a:off x="7639787" y="4792396"/>
            <a:ext cx="0" cy="19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순서도: 판단 58">
            <a:extLst>
              <a:ext uri="{FF2B5EF4-FFF2-40B4-BE49-F238E27FC236}">
                <a16:creationId xmlns:a16="http://schemas.microsoft.com/office/drawing/2014/main" id="{FD26E06A-824C-BAC9-129B-0E44841AFBB0}"/>
              </a:ext>
            </a:extLst>
          </p:cNvPr>
          <p:cNvSpPr/>
          <p:nvPr/>
        </p:nvSpPr>
        <p:spPr>
          <a:xfrm>
            <a:off x="4577858" y="3919526"/>
            <a:ext cx="1926495" cy="5294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==1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AC3FFBE-4DC6-5DB6-E169-B9AB5E90BA62}"/>
              </a:ext>
            </a:extLst>
          </p:cNvPr>
          <p:cNvCxnSpPr>
            <a:stCxn id="19" idx="2"/>
            <a:endCxn id="59" idx="0"/>
          </p:cNvCxnSpPr>
          <p:nvPr/>
        </p:nvCxnSpPr>
        <p:spPr>
          <a:xfrm>
            <a:off x="5541106" y="3650734"/>
            <a:ext cx="0" cy="26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종속 처리 64">
            <a:extLst>
              <a:ext uri="{FF2B5EF4-FFF2-40B4-BE49-F238E27FC236}">
                <a16:creationId xmlns:a16="http://schemas.microsoft.com/office/drawing/2014/main" id="{84D2CE89-1096-D254-8191-14E3A4D040E1}"/>
              </a:ext>
            </a:extLst>
          </p:cNvPr>
          <p:cNvSpPr/>
          <p:nvPr/>
        </p:nvSpPr>
        <p:spPr>
          <a:xfrm>
            <a:off x="2694354" y="3891396"/>
            <a:ext cx="1639517" cy="58458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launchLanGame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0C3E47C-D2A4-B906-AAB4-C252F6268404}"/>
              </a:ext>
            </a:extLst>
          </p:cNvPr>
          <p:cNvCxnSpPr>
            <a:stCxn id="59" idx="1"/>
            <a:endCxn id="65" idx="3"/>
          </p:cNvCxnSpPr>
          <p:nvPr/>
        </p:nvCxnSpPr>
        <p:spPr>
          <a:xfrm flipH="1" flipV="1">
            <a:off x="4333871" y="4183689"/>
            <a:ext cx="243987" cy="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9B84E73-7DDD-7B6D-AE45-5D0AD9845D93}"/>
              </a:ext>
            </a:extLst>
          </p:cNvPr>
          <p:cNvSpPr txBox="1"/>
          <p:nvPr/>
        </p:nvSpPr>
        <p:spPr>
          <a:xfrm>
            <a:off x="2438396" y="2260652"/>
            <a:ext cx="63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62E0EAD-1772-1650-62B4-4A5A4C8AC214}"/>
              </a:ext>
            </a:extLst>
          </p:cNvPr>
          <p:cNvSpPr txBox="1"/>
          <p:nvPr/>
        </p:nvSpPr>
        <p:spPr>
          <a:xfrm>
            <a:off x="8799037" y="3999022"/>
            <a:ext cx="63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7280499-E798-E077-C895-C02ABF371E9E}"/>
              </a:ext>
            </a:extLst>
          </p:cNvPr>
          <p:cNvSpPr txBox="1"/>
          <p:nvPr/>
        </p:nvSpPr>
        <p:spPr>
          <a:xfrm>
            <a:off x="6667501" y="3054246"/>
            <a:ext cx="63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8EE9F51-9BCB-8F55-9048-CC999CBDC83A}"/>
              </a:ext>
            </a:extLst>
          </p:cNvPr>
          <p:cNvSpPr txBox="1"/>
          <p:nvPr/>
        </p:nvSpPr>
        <p:spPr>
          <a:xfrm>
            <a:off x="4306650" y="3739199"/>
            <a:ext cx="63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9CC2845-D9C0-082C-F87C-EF02E6628D96}"/>
              </a:ext>
            </a:extLst>
          </p:cNvPr>
          <p:cNvSpPr/>
          <p:nvPr/>
        </p:nvSpPr>
        <p:spPr>
          <a:xfrm>
            <a:off x="4970590" y="5055102"/>
            <a:ext cx="1141029" cy="397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break;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094AC6B-050E-7D5E-33D6-C9C620F3353A}"/>
              </a:ext>
            </a:extLst>
          </p:cNvPr>
          <p:cNvCxnSpPr>
            <a:stCxn id="59" idx="2"/>
            <a:endCxn id="74" idx="0"/>
          </p:cNvCxnSpPr>
          <p:nvPr/>
        </p:nvCxnSpPr>
        <p:spPr>
          <a:xfrm flipH="1">
            <a:off x="5541105" y="4448963"/>
            <a:ext cx="1" cy="606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순서도: 종속 처리 80">
            <a:extLst>
              <a:ext uri="{FF2B5EF4-FFF2-40B4-BE49-F238E27FC236}">
                <a16:creationId xmlns:a16="http://schemas.microsoft.com/office/drawing/2014/main" id="{C7188019-A263-768D-4139-5D66FE0DAA1F}"/>
              </a:ext>
            </a:extLst>
          </p:cNvPr>
          <p:cNvSpPr/>
          <p:nvPr/>
        </p:nvSpPr>
        <p:spPr>
          <a:xfrm>
            <a:off x="8006863" y="2277487"/>
            <a:ext cx="1836615" cy="52592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localRankListUi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C79608D7-9CFA-CABE-63A6-11CABED358CC}"/>
              </a:ext>
            </a:extLst>
          </p:cNvPr>
          <p:cNvCxnSpPr>
            <a:stCxn id="19" idx="3"/>
            <a:endCxn id="22" idx="0"/>
          </p:cNvCxnSpPr>
          <p:nvPr/>
        </p:nvCxnSpPr>
        <p:spPr>
          <a:xfrm>
            <a:off x="6504353" y="3429000"/>
            <a:ext cx="1135434" cy="4926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DC3C20-21EB-D127-9599-1344986E1C2A}"/>
              </a:ext>
            </a:extLst>
          </p:cNvPr>
          <p:cNvSpPr/>
          <p:nvPr/>
        </p:nvSpPr>
        <p:spPr>
          <a:xfrm>
            <a:off x="8354655" y="3015313"/>
            <a:ext cx="1141029" cy="397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break;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16A0FA5-9E0D-A584-F448-B0BBA72C57C4}"/>
              </a:ext>
            </a:extLst>
          </p:cNvPr>
          <p:cNvCxnSpPr>
            <a:stCxn id="81" idx="2"/>
            <a:endCxn id="89" idx="0"/>
          </p:cNvCxnSpPr>
          <p:nvPr/>
        </p:nvCxnSpPr>
        <p:spPr>
          <a:xfrm flipH="1">
            <a:off x="8925170" y="2803412"/>
            <a:ext cx="1" cy="211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7E60A53C-116A-CC5E-9057-EA7167E6979B}"/>
              </a:ext>
            </a:extLst>
          </p:cNvPr>
          <p:cNvCxnSpPr>
            <a:stCxn id="13" idx="2"/>
            <a:endCxn id="81" idx="0"/>
          </p:cNvCxnSpPr>
          <p:nvPr/>
        </p:nvCxnSpPr>
        <p:spPr>
          <a:xfrm rot="16200000" flipH="1">
            <a:off x="7146745" y="499060"/>
            <a:ext cx="610443" cy="29464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CA6C112-DFA1-04CB-8B53-CCBE55214A40}"/>
              </a:ext>
            </a:extLst>
          </p:cNvPr>
          <p:cNvSpPr txBox="1"/>
          <p:nvPr/>
        </p:nvSpPr>
        <p:spPr>
          <a:xfrm>
            <a:off x="8764592" y="1639517"/>
            <a:ext cx="3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C5069E9-C8A0-E91F-2FE4-0ED7045F76C2}"/>
              </a:ext>
            </a:extLst>
          </p:cNvPr>
          <p:cNvSpPr/>
          <p:nvPr/>
        </p:nvSpPr>
        <p:spPr>
          <a:xfrm>
            <a:off x="10507793" y="2278050"/>
            <a:ext cx="1141029" cy="397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break;</a:t>
            </a: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AEB8F2DC-A39B-8080-5130-59303A1CB9B0}"/>
              </a:ext>
            </a:extLst>
          </p:cNvPr>
          <p:cNvCxnSpPr>
            <a:stCxn id="13" idx="2"/>
            <a:endCxn id="98" idx="0"/>
          </p:cNvCxnSpPr>
          <p:nvPr/>
        </p:nvCxnSpPr>
        <p:spPr>
          <a:xfrm rot="16200000" flipH="1">
            <a:off x="8223032" y="-577226"/>
            <a:ext cx="611006" cy="50995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A305A8F9-6861-E87C-914F-EF28DC49A4C9}"/>
              </a:ext>
            </a:extLst>
          </p:cNvPr>
          <p:cNvSpPr txBox="1"/>
          <p:nvPr/>
        </p:nvSpPr>
        <p:spPr>
          <a:xfrm>
            <a:off x="10900511" y="1605297"/>
            <a:ext cx="3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5" name="순서도: 판단 114">
            <a:extLst>
              <a:ext uri="{FF2B5EF4-FFF2-40B4-BE49-F238E27FC236}">
                <a16:creationId xmlns:a16="http://schemas.microsoft.com/office/drawing/2014/main" id="{E1612BD6-6C23-CA3A-7092-BC3AE4480544}"/>
              </a:ext>
            </a:extLst>
          </p:cNvPr>
          <p:cNvSpPr/>
          <p:nvPr/>
        </p:nvSpPr>
        <p:spPr>
          <a:xfrm>
            <a:off x="1706557" y="5879305"/>
            <a:ext cx="3948967" cy="31206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opt ==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optsNum</a:t>
            </a:r>
            <a:endParaRPr lang="en-US" altLang="ko-KR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2540F08-A23D-00F8-98AC-16753BF088A6}"/>
              </a:ext>
            </a:extLst>
          </p:cNvPr>
          <p:cNvSpPr/>
          <p:nvPr/>
        </p:nvSpPr>
        <p:spPr>
          <a:xfrm>
            <a:off x="196970" y="5873843"/>
            <a:ext cx="1000369" cy="312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return;</a:t>
            </a:r>
          </a:p>
        </p:txBody>
      </p:sp>
      <p:sp>
        <p:nvSpPr>
          <p:cNvPr id="117" name="순서도: 판단 116">
            <a:extLst>
              <a:ext uri="{FF2B5EF4-FFF2-40B4-BE49-F238E27FC236}">
                <a16:creationId xmlns:a16="http://schemas.microsoft.com/office/drawing/2014/main" id="{3B0134BC-9B5F-A26D-85D3-6F7688D4EBFB}"/>
              </a:ext>
            </a:extLst>
          </p:cNvPr>
          <p:cNvSpPr/>
          <p:nvPr/>
        </p:nvSpPr>
        <p:spPr>
          <a:xfrm>
            <a:off x="2394432" y="6343563"/>
            <a:ext cx="2573215" cy="4113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opt != 3</a:t>
            </a:r>
          </a:p>
        </p:txBody>
      </p:sp>
      <p:sp>
        <p:nvSpPr>
          <p:cNvPr id="118" name="순서도: 종속 처리 117">
            <a:extLst>
              <a:ext uri="{FF2B5EF4-FFF2-40B4-BE49-F238E27FC236}">
                <a16:creationId xmlns:a16="http://schemas.microsoft.com/office/drawing/2014/main" id="{240A40BD-452E-3E1C-4398-FC306EDA83E4}"/>
              </a:ext>
            </a:extLst>
          </p:cNvPr>
          <p:cNvSpPr/>
          <p:nvPr/>
        </p:nvSpPr>
        <p:spPr>
          <a:xfrm>
            <a:off x="5455006" y="6364553"/>
            <a:ext cx="1617064" cy="369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mainUi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84FB09C5-B9AF-B8F6-BC88-9580AFBC3CEB}"/>
              </a:ext>
            </a:extLst>
          </p:cNvPr>
          <p:cNvCxnSpPr>
            <a:cxnSpLocks/>
            <a:stCxn id="115" idx="1"/>
            <a:endCxn id="116" idx="3"/>
          </p:cNvCxnSpPr>
          <p:nvPr/>
        </p:nvCxnSpPr>
        <p:spPr>
          <a:xfrm flipH="1" flipV="1">
            <a:off x="1197339" y="6030151"/>
            <a:ext cx="509218" cy="5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41265108-CA6B-7646-398F-1A957763E882}"/>
              </a:ext>
            </a:extLst>
          </p:cNvPr>
          <p:cNvCxnSpPr>
            <a:stCxn id="117" idx="3"/>
            <a:endCxn id="118" idx="1"/>
          </p:cNvCxnSpPr>
          <p:nvPr/>
        </p:nvCxnSpPr>
        <p:spPr>
          <a:xfrm>
            <a:off x="4967647" y="6549219"/>
            <a:ext cx="487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A254B7FF-682F-A890-1E40-BC4DA170D0BB}"/>
              </a:ext>
            </a:extLst>
          </p:cNvPr>
          <p:cNvCxnSpPr>
            <a:cxnSpLocks/>
            <a:stCxn id="115" idx="2"/>
            <a:endCxn id="117" idx="0"/>
          </p:cNvCxnSpPr>
          <p:nvPr/>
        </p:nvCxnSpPr>
        <p:spPr>
          <a:xfrm flipH="1">
            <a:off x="3681040" y="6191366"/>
            <a:ext cx="1" cy="15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5FF8CA94-48BC-54FF-DB52-4C395D644B40}"/>
              </a:ext>
            </a:extLst>
          </p:cNvPr>
          <p:cNvCxnSpPr>
            <a:cxnSpLocks/>
            <a:stCxn id="6" idx="2"/>
            <a:endCxn id="115" idx="0"/>
          </p:cNvCxnSpPr>
          <p:nvPr/>
        </p:nvCxnSpPr>
        <p:spPr>
          <a:xfrm rot="16200000" flipH="1">
            <a:off x="1815056" y="4013320"/>
            <a:ext cx="1430342" cy="23016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72237723-BD9A-A2EA-10C3-D4D74B37148B}"/>
              </a:ext>
            </a:extLst>
          </p:cNvPr>
          <p:cNvCxnSpPr>
            <a:stCxn id="52" idx="1"/>
            <a:endCxn id="74" idx="3"/>
          </p:cNvCxnSpPr>
          <p:nvPr/>
        </p:nvCxnSpPr>
        <p:spPr>
          <a:xfrm flipH="1">
            <a:off x="6111619" y="5254058"/>
            <a:ext cx="612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2FD40A6A-B94C-2E36-A269-C4D2A0BB8C56}"/>
              </a:ext>
            </a:extLst>
          </p:cNvPr>
          <p:cNvCxnSpPr>
            <a:stCxn id="98" idx="2"/>
            <a:endCxn id="115" idx="0"/>
          </p:cNvCxnSpPr>
          <p:nvPr/>
        </p:nvCxnSpPr>
        <p:spPr>
          <a:xfrm rot="5400000">
            <a:off x="5778003" y="579000"/>
            <a:ext cx="3203344" cy="7397267"/>
          </a:xfrm>
          <a:prstGeom prst="bentConnector3">
            <a:avLst>
              <a:gd name="adj1" fmla="val 934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47F22EF4-F717-FF8A-8EEE-4A9E48EB6D66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1821926" y="3555108"/>
            <a:ext cx="2340773" cy="877278"/>
          </a:xfrm>
          <a:prstGeom prst="bentConnector3">
            <a:avLst>
              <a:gd name="adj1" fmla="val 393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E21578DD-AD31-125D-D057-3554F3B058D5}"/>
              </a:ext>
            </a:extLst>
          </p:cNvPr>
          <p:cNvCxnSpPr>
            <a:cxnSpLocks/>
            <a:stCxn id="65" idx="2"/>
          </p:cNvCxnSpPr>
          <p:nvPr/>
        </p:nvCxnSpPr>
        <p:spPr>
          <a:xfrm rot="16200000" flipH="1">
            <a:off x="4364555" y="3625538"/>
            <a:ext cx="299114" cy="19999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5183398C-8900-114E-15A1-A15B2BA0654F}"/>
              </a:ext>
            </a:extLst>
          </p:cNvPr>
          <p:cNvCxnSpPr>
            <a:stCxn id="39" idx="3"/>
          </p:cNvCxnSpPr>
          <p:nvPr/>
        </p:nvCxnSpPr>
        <p:spPr>
          <a:xfrm>
            <a:off x="10636713" y="4357021"/>
            <a:ext cx="441594" cy="1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C5AAF679-5BC9-8D97-9F86-67C92A4F6320}"/>
              </a:ext>
            </a:extLst>
          </p:cNvPr>
          <p:cNvCxnSpPr>
            <a:stCxn id="74" idx="2"/>
          </p:cNvCxnSpPr>
          <p:nvPr/>
        </p:nvCxnSpPr>
        <p:spPr>
          <a:xfrm flipH="1">
            <a:off x="5541104" y="5453013"/>
            <a:ext cx="1" cy="20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33281DBC-DBD8-6CEE-B51E-8C559A3C36C3}"/>
              </a:ext>
            </a:extLst>
          </p:cNvPr>
          <p:cNvCxnSpPr>
            <a:stCxn id="89" idx="3"/>
          </p:cNvCxnSpPr>
          <p:nvPr/>
        </p:nvCxnSpPr>
        <p:spPr>
          <a:xfrm>
            <a:off x="9495684" y="3214269"/>
            <a:ext cx="1582623" cy="2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531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211</Words>
  <Application>Microsoft Office PowerPoint</Application>
  <PresentationFormat>와이드스크린</PresentationFormat>
  <Paragraphs>52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20</cp:revision>
  <dcterms:created xsi:type="dcterms:W3CDTF">2022-05-10T06:58:44Z</dcterms:created>
  <dcterms:modified xsi:type="dcterms:W3CDTF">2022-05-10T09:19:33Z</dcterms:modified>
</cp:coreProperties>
</file>