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" y="1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C9A5F-A36E-2111-BCBF-C1E132967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062602-8789-6F02-1007-EE4653561C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2F634-1C71-DCF8-DE10-E5EECF0C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47B5-433D-44E4-B409-0F3BF9A7B3B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277A0-2019-0A09-22C9-C388F9AF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B9553-D721-62EA-3E10-83B844A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4433-5B68-4706-BD93-24550AE7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20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E0AC8-FD5C-E01D-FDC3-866BCBCA9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410878-1976-A1A8-7334-BE399E73C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C697C2-B027-702B-BD54-17B574BF7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47B5-433D-44E4-B409-0F3BF9A7B3B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582EA-E1AF-485E-2126-104E3E4D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21F14C-663C-4FB0-9BDB-8B541863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4433-5B68-4706-BD93-24550AE7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7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148D8E-7964-9886-15C7-B792C419F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CE996-A1D5-94C1-ECDB-D02D259F8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4021E-1136-CB18-0991-D32674C5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47B5-433D-44E4-B409-0F3BF9A7B3B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A7064-6398-442E-C37C-DD3130FA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75BB3-984C-08C0-6366-F944ABCD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4433-5B68-4706-BD93-24550AE7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71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B8072-7B14-BAD1-8700-B9906866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74059-B13B-F430-518B-2B40E4E4A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86452-C3CB-E27D-91BB-28B4ED53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47B5-433D-44E4-B409-0F3BF9A7B3B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87001-B1EE-D10C-3EB1-C075E298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31444-7F1A-1790-1FB1-58A4D010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4433-5B68-4706-BD93-24550AE7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4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46B55-7700-90BE-90D0-53E9F15C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D3B8DF-02ED-7A1F-6099-D1B74AD30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1082A3-B1F4-2596-AD0B-B3D5D0DA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47B5-433D-44E4-B409-0F3BF9A7B3B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55495-9AD4-ACBC-5286-D5C3378F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0990A-6635-F886-8A2A-0B625E77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4433-5B68-4706-BD93-24550AE7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24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2C11C-E159-7281-267F-45E314B0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9F8502-18C8-38D6-83D1-A99421BC1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23257-E8D6-2600-766F-2424E373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D01221-8E35-31A5-C3A7-4B7248FB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47B5-433D-44E4-B409-0F3BF9A7B3B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5F365-C61D-084F-DD0C-600C2CC59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E85016-1D0D-2FF6-2EB8-3A303AA2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4433-5B68-4706-BD93-24550AE7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5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53984-4CA3-5A88-1755-F403D468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0A74AB-0115-AF0A-DB1B-0B7FB9FE0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AE3644-423E-ECA4-0E14-B679301EC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C5D582-B475-860F-9340-446048FBC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E9E13B-0AF8-FAD0-8330-CE2045059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FA3FB1-1277-E972-26F2-C01705FF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47B5-433D-44E4-B409-0F3BF9A7B3B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194CFD-C683-0DE6-274B-A8140E0B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FFC01E-6604-4C98-600D-5A531B3B5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4433-5B68-4706-BD93-24550AE7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4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CD2E1-1E2A-7701-CA71-D604E282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76AF9E-0A0A-3378-5104-220430A6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47B5-433D-44E4-B409-0F3BF9A7B3B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CE2277-D42C-1A2B-122F-63EEE72C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4372DB-480D-8140-2079-6C1EE591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4433-5B68-4706-BD93-24550AE7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32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3568E-6A4D-E5C0-41CC-AD4B89A3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47B5-433D-44E4-B409-0F3BF9A7B3B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0F55A2-456D-2BC0-47E4-54F7E53B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8CFEB3-FB34-4E76-EB18-5504FD8A0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4433-5B68-4706-BD93-24550AE7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64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531D8-5E34-7C20-D6ED-5756274F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2F0528-E152-2624-42E6-4F6796BD6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944C9C-9EAC-98FA-1C75-9F794D829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76710-EDAE-332D-8B95-B508945D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47B5-433D-44E4-B409-0F3BF9A7B3B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B4DF8B-E7E4-98D7-D7F9-94D3BAF0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2AE08D-38B7-DC19-7F23-DB9AEBFC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4433-5B68-4706-BD93-24550AE7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1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56BB0-1DBC-A406-3056-C7E2CD34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75C730-B6EF-6F35-8DCA-9A3A8B0F0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44C2F0-50D8-F18D-1D93-03FB00B88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9B1F3-1594-1831-A41C-97AA2BD2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C47B5-433D-44E4-B409-0F3BF9A7B3B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5DF304-2554-25E9-EB86-0BA39066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DD657D-910D-6C14-1903-369871C3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64433-5B68-4706-BD93-24550AE7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90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C2CFB2-49DF-4CB1-9D8E-51B6A78A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B76C5-5B0E-7072-1EEA-1A19E0E93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E205AC-D40C-0EEC-BEB0-5B5CC6DB3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47B5-433D-44E4-B409-0F3BF9A7B3B5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1269F6-BBD8-0921-70BD-788397B6E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2A895-6BE9-EC87-A126-CF260ADBE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64433-5B68-4706-BD93-24550AE74D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37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993D5C-8896-1418-2429-FBBADA2B896B}"/>
              </a:ext>
            </a:extLst>
          </p:cNvPr>
          <p:cNvSpPr/>
          <p:nvPr/>
        </p:nvSpPr>
        <p:spPr>
          <a:xfrm>
            <a:off x="4242033" y="117446"/>
            <a:ext cx="3707934" cy="327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moveCursor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optsNum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3FAFB7-DCA1-A0E8-30F4-36B237B7AFD1}"/>
              </a:ext>
            </a:extLst>
          </p:cNvPr>
          <p:cNvSpPr/>
          <p:nvPr/>
        </p:nvSpPr>
        <p:spPr>
          <a:xfrm>
            <a:off x="4900569" y="645952"/>
            <a:ext cx="2390862" cy="4949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SDL_Event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순서도: 준비 5">
            <a:extLst>
              <a:ext uri="{FF2B5EF4-FFF2-40B4-BE49-F238E27FC236}">
                <a16:creationId xmlns:a16="http://schemas.microsoft.com/office/drawing/2014/main" id="{8B97520D-B1F5-39BD-0633-42772DE4FD2B}"/>
              </a:ext>
            </a:extLst>
          </p:cNvPr>
          <p:cNvSpPr/>
          <p:nvPr/>
        </p:nvSpPr>
        <p:spPr>
          <a:xfrm>
            <a:off x="4249721" y="1333850"/>
            <a:ext cx="3692554" cy="327170"/>
          </a:xfrm>
          <a:prstGeom prst="flowChartPrepa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SDL_PollEvent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순서도: 판단 6">
            <a:extLst>
              <a:ext uri="{FF2B5EF4-FFF2-40B4-BE49-F238E27FC236}">
                <a16:creationId xmlns:a16="http://schemas.microsoft.com/office/drawing/2014/main" id="{FD48763B-73A5-D19B-4104-B63CBE39E917}"/>
              </a:ext>
            </a:extLst>
          </p:cNvPr>
          <p:cNvSpPr/>
          <p:nvPr/>
        </p:nvSpPr>
        <p:spPr>
          <a:xfrm>
            <a:off x="4065864" y="1853967"/>
            <a:ext cx="4060271" cy="55367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SDL_QUIT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F27563-6371-B049-30BB-9DECFA45FEA7}"/>
              </a:ext>
            </a:extLst>
          </p:cNvPr>
          <p:cNvSpPr/>
          <p:nvPr/>
        </p:nvSpPr>
        <p:spPr>
          <a:xfrm>
            <a:off x="9274028" y="1678947"/>
            <a:ext cx="1661020" cy="11136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cursorPos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optsNum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D444F5CA-984B-06CC-C3A4-7D13993F7230}"/>
              </a:ext>
            </a:extLst>
          </p:cNvPr>
          <p:cNvSpPr/>
          <p:nvPr/>
        </p:nvSpPr>
        <p:spPr>
          <a:xfrm>
            <a:off x="4447562" y="2600589"/>
            <a:ext cx="3296873" cy="72145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SDL_KEYDOWN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810C1BF-0ED1-D7A6-B8BA-FD8680B69118}"/>
              </a:ext>
            </a:extLst>
          </p:cNvPr>
          <p:cNvSpPr/>
          <p:nvPr/>
        </p:nvSpPr>
        <p:spPr>
          <a:xfrm>
            <a:off x="984308" y="3028504"/>
            <a:ext cx="2315361" cy="536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keyValue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keysym</a:t>
            </a:r>
            <a:r>
              <a:rPr lang="en-US" altLang="ko-KR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D3377200-673D-7B7D-F547-1D253E5C196E}"/>
              </a:ext>
            </a:extLst>
          </p:cNvPr>
          <p:cNvSpPr/>
          <p:nvPr/>
        </p:nvSpPr>
        <p:spPr>
          <a:xfrm>
            <a:off x="4900569" y="3498210"/>
            <a:ext cx="2400647" cy="53689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keyValue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순서도: 종속 처리 34">
            <a:extLst>
              <a:ext uri="{FF2B5EF4-FFF2-40B4-BE49-F238E27FC236}">
                <a16:creationId xmlns:a16="http://schemas.microsoft.com/office/drawing/2014/main" id="{5014DBD1-EBFD-399B-E779-7C10AD35146E}"/>
              </a:ext>
            </a:extLst>
          </p:cNvPr>
          <p:cNvSpPr/>
          <p:nvPr/>
        </p:nvSpPr>
        <p:spPr>
          <a:xfrm>
            <a:off x="445701" y="4508034"/>
            <a:ext cx="2400647" cy="111363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cursorPos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playAudio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AUDIO_INTER1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7" name="순서도: 종속 처리 36">
            <a:extLst>
              <a:ext uri="{FF2B5EF4-FFF2-40B4-BE49-F238E27FC236}">
                <a16:creationId xmlns:a16="http://schemas.microsoft.com/office/drawing/2014/main" id="{8E2C0710-E2D9-4BBD-72CE-90A2BC021C5C}"/>
              </a:ext>
            </a:extLst>
          </p:cNvPr>
          <p:cNvSpPr/>
          <p:nvPr/>
        </p:nvSpPr>
        <p:spPr>
          <a:xfrm>
            <a:off x="3100899" y="4508850"/>
            <a:ext cx="2282268" cy="111363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cursorPos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playAudio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AUDIO_INTER1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95B8F4-C4C9-16DB-AEC7-941066D30D01}"/>
              </a:ext>
            </a:extLst>
          </p:cNvPr>
          <p:cNvSpPr/>
          <p:nvPr/>
        </p:nvSpPr>
        <p:spPr>
          <a:xfrm>
            <a:off x="5892269" y="4534267"/>
            <a:ext cx="1699235" cy="596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39" name="순서도: 종속 처리 38">
            <a:extLst>
              <a:ext uri="{FF2B5EF4-FFF2-40B4-BE49-F238E27FC236}">
                <a16:creationId xmlns:a16="http://schemas.microsoft.com/office/drawing/2014/main" id="{E5C41BE1-C994-B008-896D-9D5B2CA8C0B5}"/>
              </a:ext>
            </a:extLst>
          </p:cNvPr>
          <p:cNvSpPr/>
          <p:nvPr/>
        </p:nvSpPr>
        <p:spPr>
          <a:xfrm>
            <a:off x="8807044" y="4508033"/>
            <a:ext cx="2400648" cy="1937654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cursorPos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optsNum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playAudio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AUDIO_BUTTON1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C90E5D8-7640-0785-C9B5-BD567D2FAF0A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6000" y="444616"/>
            <a:ext cx="0" cy="20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420AA83-3717-FEA4-20D2-033C9AAC3849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095998" y="1140903"/>
            <a:ext cx="2" cy="19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11B0E57-3E76-30E3-133A-539C075C5750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5998" y="1661020"/>
            <a:ext cx="2" cy="19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6D11466-BBD5-84BD-205A-B9D33CDF697A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6095999" y="2407642"/>
            <a:ext cx="1" cy="192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CF9B109-051E-09BD-7B1E-FED598A914EE}"/>
              </a:ext>
            </a:extLst>
          </p:cNvPr>
          <p:cNvCxnSpPr>
            <a:stCxn id="17" idx="2"/>
            <a:endCxn id="35" idx="0"/>
          </p:cNvCxnSpPr>
          <p:nvPr/>
        </p:nvCxnSpPr>
        <p:spPr>
          <a:xfrm rot="5400000">
            <a:off x="3636995" y="2044135"/>
            <a:ext cx="472929" cy="44548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9BA4FB73-7C07-8677-2BBC-F5E8DEDF820D}"/>
              </a:ext>
            </a:extLst>
          </p:cNvPr>
          <p:cNvCxnSpPr>
            <a:stCxn id="17" idx="2"/>
            <a:endCxn id="37" idx="0"/>
          </p:cNvCxnSpPr>
          <p:nvPr/>
        </p:nvCxnSpPr>
        <p:spPr>
          <a:xfrm rot="5400000">
            <a:off x="4934591" y="3342547"/>
            <a:ext cx="473745" cy="18588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2533CA3-C92D-73B6-7824-D2654488B93B}"/>
              </a:ext>
            </a:extLst>
          </p:cNvPr>
          <p:cNvCxnSpPr>
            <a:stCxn id="17" idx="2"/>
            <a:endCxn id="38" idx="0"/>
          </p:cNvCxnSpPr>
          <p:nvPr/>
        </p:nvCxnSpPr>
        <p:spPr>
          <a:xfrm rot="16200000" flipH="1">
            <a:off x="6171809" y="3964189"/>
            <a:ext cx="499162" cy="640994"/>
          </a:xfrm>
          <a:prstGeom prst="bentConnector3">
            <a:avLst>
              <a:gd name="adj1" fmla="val 48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EB67F8D7-168F-DE9B-0AF9-2138AABEF797}"/>
              </a:ext>
            </a:extLst>
          </p:cNvPr>
          <p:cNvCxnSpPr>
            <a:cxnSpLocks/>
            <a:stCxn id="17" idx="2"/>
            <a:endCxn id="39" idx="0"/>
          </p:cNvCxnSpPr>
          <p:nvPr/>
        </p:nvCxnSpPr>
        <p:spPr>
          <a:xfrm rot="16200000" flipH="1">
            <a:off x="7817666" y="2318331"/>
            <a:ext cx="472928" cy="39064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8909D96-7494-D5B9-0260-0E7FD01E8686}"/>
              </a:ext>
            </a:extLst>
          </p:cNvPr>
          <p:cNvSpPr txBox="1"/>
          <p:nvPr/>
        </p:nvSpPr>
        <p:spPr>
          <a:xfrm>
            <a:off x="1179338" y="3921743"/>
            <a:ext cx="1111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SDLK_UP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E0E524-CCF3-0FDD-D386-67FAEBBBD2A9}"/>
              </a:ext>
            </a:extLst>
          </p:cNvPr>
          <p:cNvSpPr txBox="1"/>
          <p:nvPr/>
        </p:nvSpPr>
        <p:spPr>
          <a:xfrm>
            <a:off x="3592562" y="3921743"/>
            <a:ext cx="1377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SDLK_DOWN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D15485A-7709-6853-8FD1-78D603B460C2}"/>
              </a:ext>
            </a:extLst>
          </p:cNvPr>
          <p:cNvSpPr txBox="1"/>
          <p:nvPr/>
        </p:nvSpPr>
        <p:spPr>
          <a:xfrm>
            <a:off x="6197711" y="3921743"/>
            <a:ext cx="1602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SDLK_RETURN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3D7A7F-7A7E-6852-71E9-F1296C04B099}"/>
              </a:ext>
            </a:extLst>
          </p:cNvPr>
          <p:cNvSpPr txBox="1"/>
          <p:nvPr/>
        </p:nvSpPr>
        <p:spPr>
          <a:xfrm>
            <a:off x="9122229" y="3921743"/>
            <a:ext cx="1602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SDLK_ESCAPE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A7A550-551B-515D-3F9A-575EA4F6BAC8}"/>
              </a:ext>
            </a:extLst>
          </p:cNvPr>
          <p:cNvSpPr txBox="1"/>
          <p:nvPr/>
        </p:nvSpPr>
        <p:spPr>
          <a:xfrm>
            <a:off x="3412978" y="2743759"/>
            <a:ext cx="72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9EBFE35-AB9E-7ACC-124B-D5B22E80A50E}"/>
              </a:ext>
            </a:extLst>
          </p:cNvPr>
          <p:cNvSpPr txBox="1"/>
          <p:nvPr/>
        </p:nvSpPr>
        <p:spPr>
          <a:xfrm>
            <a:off x="8394002" y="1800922"/>
            <a:ext cx="72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CEB8A36-4EBA-624F-3FC1-8AEAD88D5BBD}"/>
              </a:ext>
            </a:extLst>
          </p:cNvPr>
          <p:cNvSpPr/>
          <p:nvPr/>
        </p:nvSpPr>
        <p:spPr>
          <a:xfrm>
            <a:off x="284064" y="778275"/>
            <a:ext cx="2838074" cy="786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cursorPos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optsNum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cursorPos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%= </a:t>
            </a:r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optsNum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quit</a:t>
            </a:r>
            <a:r>
              <a:rPr lang="pt-BR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F8869B6B-629F-D49E-0B82-3B65D6F3C15C}"/>
              </a:ext>
            </a:extLst>
          </p:cNvPr>
          <p:cNvCxnSpPr>
            <a:stCxn id="39" idx="3"/>
            <a:endCxn id="6" idx="3"/>
          </p:cNvCxnSpPr>
          <p:nvPr/>
        </p:nvCxnSpPr>
        <p:spPr>
          <a:xfrm flipH="1" flipV="1">
            <a:off x="7942275" y="1497435"/>
            <a:ext cx="3265417" cy="3979425"/>
          </a:xfrm>
          <a:prstGeom prst="bentConnector3">
            <a:avLst>
              <a:gd name="adj1" fmla="val -178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AC0BF10B-6793-C0A0-4088-8CA4E1E0FE78}"/>
              </a:ext>
            </a:extLst>
          </p:cNvPr>
          <p:cNvCxnSpPr>
            <a:stCxn id="6" idx="1"/>
            <a:endCxn id="65" idx="3"/>
          </p:cNvCxnSpPr>
          <p:nvPr/>
        </p:nvCxnSpPr>
        <p:spPr>
          <a:xfrm rot="10800000">
            <a:off x="3122139" y="1171509"/>
            <a:ext cx="1127583" cy="3259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8201108D-7B9F-9A31-CD9D-2654E8EA83FA}"/>
              </a:ext>
            </a:extLst>
          </p:cNvPr>
          <p:cNvCxnSpPr>
            <a:stCxn id="35" idx="2"/>
          </p:cNvCxnSpPr>
          <p:nvPr/>
        </p:nvCxnSpPr>
        <p:spPr>
          <a:xfrm rot="5400000" flipH="1" flipV="1">
            <a:off x="6647034" y="475851"/>
            <a:ext cx="144813" cy="10146832"/>
          </a:xfrm>
          <a:prstGeom prst="bentConnector4">
            <a:avLst>
              <a:gd name="adj1" fmla="val -709115"/>
              <a:gd name="adj2" fmla="val 1000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42AE3E7E-BEB3-5DDC-2CC2-A3EE61EF870F}"/>
              </a:ext>
            </a:extLst>
          </p:cNvPr>
          <p:cNvCxnSpPr>
            <a:stCxn id="37" idx="2"/>
          </p:cNvCxnSpPr>
          <p:nvPr/>
        </p:nvCxnSpPr>
        <p:spPr>
          <a:xfrm>
            <a:off x="4242033" y="5622489"/>
            <a:ext cx="0" cy="1025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04B1A891-EFFD-EA82-77C2-7445AC045B64}"/>
              </a:ext>
            </a:extLst>
          </p:cNvPr>
          <p:cNvCxnSpPr>
            <a:stCxn id="38" idx="2"/>
          </p:cNvCxnSpPr>
          <p:nvPr/>
        </p:nvCxnSpPr>
        <p:spPr>
          <a:xfrm flipH="1">
            <a:off x="6741886" y="5131016"/>
            <a:ext cx="1" cy="1531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A881994-D1BA-D9B2-455E-630F48FFDB4A}"/>
              </a:ext>
            </a:extLst>
          </p:cNvPr>
          <p:cNvSpPr txBox="1"/>
          <p:nvPr/>
        </p:nvSpPr>
        <p:spPr>
          <a:xfrm>
            <a:off x="5383652" y="1565381"/>
            <a:ext cx="72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</a:t>
            </a:r>
            <a:endParaRPr lang="ko-KR" altLang="en-US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FA4EC44-EF9C-A35E-B13C-3B24CB03C631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3299669" y="2961316"/>
            <a:ext cx="1147893" cy="335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7D8835F5-510C-A90C-25A3-9E989D138AFB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 rot="16200000" flipH="1">
            <a:off x="3420650" y="2286738"/>
            <a:ext cx="201259" cy="27585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1CEB0E0A-2D64-1B10-7046-70AC44FA6C7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744435" y="2961316"/>
            <a:ext cx="4048422" cy="7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7F81288-3135-F1EA-7DAD-7F53DDCE6D37}"/>
              </a:ext>
            </a:extLst>
          </p:cNvPr>
          <p:cNvSpPr txBox="1"/>
          <p:nvPr/>
        </p:nvSpPr>
        <p:spPr>
          <a:xfrm>
            <a:off x="3357141" y="740647"/>
            <a:ext cx="773172" cy="37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2BB16C5-66CF-6337-7927-AA91D9A75456}"/>
              </a:ext>
            </a:extLst>
          </p:cNvPr>
          <p:cNvSpPr txBox="1"/>
          <p:nvPr/>
        </p:nvSpPr>
        <p:spPr>
          <a:xfrm>
            <a:off x="8420458" y="2530781"/>
            <a:ext cx="773172" cy="37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</a:t>
            </a:r>
            <a:endParaRPr lang="ko-KR" altLang="en-US" dirty="0"/>
          </a:p>
        </p:txBody>
      </p: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BE2D2374-3A48-946E-A677-62E02AC69754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8126135" y="2130805"/>
            <a:ext cx="1147893" cy="10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23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132</Words>
  <Application>Microsoft Office PowerPoint</Application>
  <PresentationFormat>와이드스크린</PresentationFormat>
  <Paragraphs>34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</dc:creator>
  <cp:lastModifiedBy>dong</cp:lastModifiedBy>
  <cp:revision>20</cp:revision>
  <dcterms:created xsi:type="dcterms:W3CDTF">2022-05-10T16:39:09Z</dcterms:created>
  <dcterms:modified xsi:type="dcterms:W3CDTF">2022-05-10T17:05:50Z</dcterms:modified>
</cp:coreProperties>
</file>